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9" r:id="rId3"/>
    <p:sldId id="274" r:id="rId4"/>
    <p:sldId id="260" r:id="rId5"/>
    <p:sldId id="268" r:id="rId6"/>
    <p:sldId id="269" r:id="rId7"/>
    <p:sldId id="270" r:id="rId8"/>
    <p:sldId id="271" r:id="rId9"/>
    <p:sldId id="272" r:id="rId10"/>
    <p:sldId id="261" r:id="rId11"/>
    <p:sldId id="273" r:id="rId12"/>
    <p:sldId id="277" r:id="rId13"/>
    <p:sldId id="282" r:id="rId14"/>
    <p:sldId id="292" r:id="rId15"/>
    <p:sldId id="280" r:id="rId16"/>
    <p:sldId id="327" r:id="rId17"/>
    <p:sldId id="326" r:id="rId18"/>
    <p:sldId id="278" r:id="rId19"/>
    <p:sldId id="328" r:id="rId20"/>
    <p:sldId id="288" r:id="rId21"/>
    <p:sldId id="294" r:id="rId22"/>
    <p:sldId id="284" r:id="rId23"/>
    <p:sldId id="296" r:id="rId24"/>
    <p:sldId id="295" r:id="rId25"/>
    <p:sldId id="285" r:id="rId26"/>
    <p:sldId id="298" r:id="rId27"/>
    <p:sldId id="299" r:id="rId28"/>
    <p:sldId id="300" r:id="rId29"/>
    <p:sldId id="305" r:id="rId30"/>
    <p:sldId id="306" r:id="rId31"/>
    <p:sldId id="307" r:id="rId32"/>
    <p:sldId id="308" r:id="rId33"/>
    <p:sldId id="310" r:id="rId34"/>
    <p:sldId id="287" r:id="rId35"/>
    <p:sldId id="313" r:id="rId36"/>
    <p:sldId id="314" r:id="rId37"/>
    <p:sldId id="329" r:id="rId38"/>
    <p:sldId id="315" r:id="rId39"/>
    <p:sldId id="318" r:id="rId40"/>
    <p:sldId id="320" r:id="rId41"/>
    <p:sldId id="316" r:id="rId42"/>
    <p:sldId id="330" r:id="rId43"/>
    <p:sldId id="324" r:id="rId44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99"/>
    <a:srgbClr val="003300"/>
    <a:srgbClr val="008000"/>
    <a:srgbClr val="800000"/>
    <a:srgbClr val="FF3300"/>
    <a:srgbClr val="33CC33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18" autoAdjust="0"/>
    <p:restoredTop sz="94622" autoAdjust="0"/>
  </p:normalViewPr>
  <p:slideViewPr>
    <p:cSldViewPr>
      <p:cViewPr>
        <p:scale>
          <a:sx n="60" d="100"/>
          <a:sy n="60" d="100"/>
        </p:scale>
        <p:origin x="-1608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1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../slides/slide7.xml"/><Relationship Id="rId7" Type="http://schemas.openxmlformats.org/officeDocument/2006/relationships/image" Target="../media/image4.jpeg"/><Relationship Id="rId2" Type="http://schemas.openxmlformats.org/officeDocument/2006/relationships/slide" Target="../slides/slide6.xml"/><Relationship Id="rId1" Type="http://schemas.openxmlformats.org/officeDocument/2006/relationships/slide" Target="../slides/slide5.xml"/><Relationship Id="rId6" Type="http://schemas.openxmlformats.org/officeDocument/2006/relationships/image" Target="../media/image3.jpeg"/><Relationship Id="rId5" Type="http://schemas.openxmlformats.org/officeDocument/2006/relationships/slide" Target="../slides/slide9.xml"/><Relationship Id="rId10" Type="http://schemas.openxmlformats.org/officeDocument/2006/relationships/image" Target="../media/image7.jpeg"/><Relationship Id="rId4" Type="http://schemas.openxmlformats.org/officeDocument/2006/relationships/slide" Target="../slides/slide8.xml"/><Relationship Id="rId9" Type="http://schemas.openxmlformats.org/officeDocument/2006/relationships/image" Target="../media/image6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1673D3-A5C2-4A2E-8CEA-FC43BD1125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39F61BA-B8AB-4266-A326-FB4C677CD8F5}">
      <dgm:prSet/>
      <dgm:spPr/>
      <dgm:t>
        <a:bodyPr/>
        <a:lstStyle/>
        <a:p>
          <a:pPr rtl="0"/>
          <a:r>
            <a:rPr lang="ru-RU" b="1" dirty="0" err="1" smtClean="0"/>
            <a:t>Технологія</a:t>
          </a:r>
          <a:r>
            <a:rPr lang="ru-RU" dirty="0" smtClean="0"/>
            <a:t> (</a:t>
          </a:r>
          <a:r>
            <a:rPr lang="ru-RU" dirty="0" err="1" smtClean="0"/>
            <a:t>від</a:t>
          </a:r>
          <a:r>
            <a:rPr lang="ru-RU" dirty="0" smtClean="0"/>
            <a:t> </a:t>
          </a:r>
          <a:r>
            <a:rPr lang="ru-RU" u="sng" dirty="0" smtClean="0"/>
            <a:t>греч.</a:t>
          </a:r>
          <a:r>
            <a:rPr lang="ru-RU" dirty="0" smtClean="0"/>
            <a:t> </a:t>
          </a:r>
          <a:r>
            <a:rPr lang="ru-RU" dirty="0" err="1" smtClean="0"/>
            <a:t>τέχνη </a:t>
          </a:r>
          <a:r>
            <a:rPr lang="ru-RU" dirty="0" smtClean="0"/>
            <a:t>— </a:t>
          </a:r>
          <a:r>
            <a:rPr lang="ru-RU" dirty="0" err="1" smtClean="0"/>
            <a:t>мистецтво</a:t>
          </a:r>
          <a:r>
            <a:rPr lang="ru-RU" dirty="0" smtClean="0"/>
            <a:t>, </a:t>
          </a:r>
          <a:r>
            <a:rPr lang="ru-RU" dirty="0" err="1" smtClean="0"/>
            <a:t>майстерність</a:t>
          </a:r>
          <a:r>
            <a:rPr lang="ru-RU" dirty="0" smtClean="0"/>
            <a:t>, </a:t>
          </a:r>
          <a:r>
            <a:rPr lang="ru-RU" dirty="0" err="1" smtClean="0"/>
            <a:t>уміння</a:t>
          </a:r>
          <a:r>
            <a:rPr lang="ru-RU" dirty="0" smtClean="0"/>
            <a:t>; </a:t>
          </a:r>
          <a:r>
            <a:rPr lang="ru-RU" u="sng" dirty="0" err="1" smtClean="0"/>
            <a:t>др.-греч</a:t>
          </a:r>
          <a:r>
            <a:rPr lang="ru-RU" u="sng" dirty="0" smtClean="0"/>
            <a:t>. </a:t>
          </a:r>
          <a:r>
            <a:rPr lang="ru-RU" dirty="0" err="1" smtClean="0"/>
            <a:t>λόγος </a:t>
          </a:r>
          <a:r>
            <a:rPr lang="ru-RU" dirty="0" smtClean="0"/>
            <a:t>— думка, причина; методика, </a:t>
          </a:r>
          <a:r>
            <a:rPr lang="ru-RU" dirty="0" err="1" smtClean="0"/>
            <a:t>спосіб</a:t>
          </a:r>
          <a:r>
            <a:rPr lang="ru-RU" dirty="0" smtClean="0"/>
            <a:t> </a:t>
          </a:r>
          <a:r>
            <a:rPr lang="ru-RU" dirty="0" err="1" smtClean="0"/>
            <a:t>виробництва</a:t>
          </a:r>
          <a:r>
            <a:rPr lang="ru-RU" dirty="0" smtClean="0"/>
            <a:t>)</a:t>
          </a:r>
          <a:endParaRPr lang="ru-RU" dirty="0"/>
        </a:p>
      </dgm:t>
    </dgm:pt>
    <dgm:pt modelId="{EAD5E582-9120-4751-9E0B-A1005D40F491}" type="parTrans" cxnId="{0956743B-96D2-43D4-8810-254C84682F18}">
      <dgm:prSet/>
      <dgm:spPr/>
      <dgm:t>
        <a:bodyPr/>
        <a:lstStyle/>
        <a:p>
          <a:endParaRPr lang="ru-RU"/>
        </a:p>
      </dgm:t>
    </dgm:pt>
    <dgm:pt modelId="{D3AD5447-9293-4301-9A7C-366048A1AD83}" type="sibTrans" cxnId="{0956743B-96D2-43D4-8810-254C84682F18}">
      <dgm:prSet/>
      <dgm:spPr/>
      <dgm:t>
        <a:bodyPr/>
        <a:lstStyle/>
        <a:p>
          <a:endParaRPr lang="ru-RU"/>
        </a:p>
      </dgm:t>
    </dgm:pt>
    <dgm:pt modelId="{71EC3977-EFFC-4638-B0BA-09B3A85FC0D6}">
      <dgm:prSet/>
      <dgm:spPr/>
      <dgm:t>
        <a:bodyPr/>
        <a:lstStyle/>
        <a:p>
          <a:pPr rtl="0"/>
          <a:r>
            <a:rPr lang="uk-UA" b="1" dirty="0" smtClean="0"/>
            <a:t>Педагогічна технологія </a:t>
          </a:r>
          <a:r>
            <a:rPr lang="ru-RU" dirty="0" smtClean="0"/>
            <a:t>— </a:t>
          </a:r>
          <a:r>
            <a:rPr lang="uk-UA" dirty="0" smtClean="0"/>
            <a:t>сукупність засобів і методів педагогічного процесу</a:t>
          </a:r>
          <a:endParaRPr lang="ru-RU" dirty="0"/>
        </a:p>
      </dgm:t>
    </dgm:pt>
    <dgm:pt modelId="{4CCFE937-09EE-41A6-BE66-D81A31A845C3}" type="parTrans" cxnId="{7C32CD42-62A7-4D83-AA34-4DC0BBA90503}">
      <dgm:prSet/>
      <dgm:spPr/>
      <dgm:t>
        <a:bodyPr/>
        <a:lstStyle/>
        <a:p>
          <a:endParaRPr lang="ru-RU"/>
        </a:p>
      </dgm:t>
    </dgm:pt>
    <dgm:pt modelId="{F18887F1-D111-43F5-9411-A8792FB27951}" type="sibTrans" cxnId="{7C32CD42-62A7-4D83-AA34-4DC0BBA90503}">
      <dgm:prSet/>
      <dgm:spPr/>
      <dgm:t>
        <a:bodyPr/>
        <a:lstStyle/>
        <a:p>
          <a:endParaRPr lang="ru-RU"/>
        </a:p>
      </dgm:t>
    </dgm:pt>
    <dgm:pt modelId="{390F4946-3F37-4EF5-89FA-D486DFF223A4}" type="pres">
      <dgm:prSet presAssocID="{691673D3-A5C2-4A2E-8CEA-FC43BD1125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9141C8-D015-490C-921B-A9C35FC761E0}" type="pres">
      <dgm:prSet presAssocID="{939F61BA-B8AB-4266-A326-FB4C677CD8F5}" presName="parentText" presStyleLbl="node1" presStyleIdx="0" presStyleCnt="2" custLinFactNeighborX="-6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A88045-51C6-4F95-A010-FE2F0330D9D6}" type="pres">
      <dgm:prSet presAssocID="{D3AD5447-9293-4301-9A7C-366048A1AD83}" presName="spacer" presStyleCnt="0"/>
      <dgm:spPr/>
    </dgm:pt>
    <dgm:pt modelId="{B9D0AF22-B265-4D29-9FA2-BE71B535F352}" type="pres">
      <dgm:prSet presAssocID="{71EC3977-EFFC-4638-B0BA-09B3A85FC0D6}" presName="parentText" presStyleLbl="node1" presStyleIdx="1" presStyleCnt="2" custLinFactNeighborX="6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4ECE6C-F248-46AE-BB79-B6BA92F4E22F}" type="presOf" srcId="{71EC3977-EFFC-4638-B0BA-09B3A85FC0D6}" destId="{B9D0AF22-B265-4D29-9FA2-BE71B535F352}" srcOrd="0" destOrd="0" presId="urn:microsoft.com/office/officeart/2005/8/layout/vList2"/>
    <dgm:cxn modelId="{74075395-EE12-4CD7-A607-1D107AB662DD}" type="presOf" srcId="{939F61BA-B8AB-4266-A326-FB4C677CD8F5}" destId="{6A9141C8-D015-490C-921B-A9C35FC761E0}" srcOrd="0" destOrd="0" presId="urn:microsoft.com/office/officeart/2005/8/layout/vList2"/>
    <dgm:cxn modelId="{9811C0A9-8783-4E14-94A4-E0AE7EE1AABA}" type="presOf" srcId="{691673D3-A5C2-4A2E-8CEA-FC43BD112547}" destId="{390F4946-3F37-4EF5-89FA-D486DFF223A4}" srcOrd="0" destOrd="0" presId="urn:microsoft.com/office/officeart/2005/8/layout/vList2"/>
    <dgm:cxn modelId="{7C32CD42-62A7-4D83-AA34-4DC0BBA90503}" srcId="{691673D3-A5C2-4A2E-8CEA-FC43BD112547}" destId="{71EC3977-EFFC-4638-B0BA-09B3A85FC0D6}" srcOrd="1" destOrd="0" parTransId="{4CCFE937-09EE-41A6-BE66-D81A31A845C3}" sibTransId="{F18887F1-D111-43F5-9411-A8792FB27951}"/>
    <dgm:cxn modelId="{0956743B-96D2-43D4-8810-254C84682F18}" srcId="{691673D3-A5C2-4A2E-8CEA-FC43BD112547}" destId="{939F61BA-B8AB-4266-A326-FB4C677CD8F5}" srcOrd="0" destOrd="0" parTransId="{EAD5E582-9120-4751-9E0B-A1005D40F491}" sibTransId="{D3AD5447-9293-4301-9A7C-366048A1AD83}"/>
    <dgm:cxn modelId="{5DD34B01-FEDB-4CA8-8416-4D414E2CE765}" type="presParOf" srcId="{390F4946-3F37-4EF5-89FA-D486DFF223A4}" destId="{6A9141C8-D015-490C-921B-A9C35FC761E0}" srcOrd="0" destOrd="0" presId="urn:microsoft.com/office/officeart/2005/8/layout/vList2"/>
    <dgm:cxn modelId="{10DBA118-EFB7-4E0F-8AB6-485940AC0E10}" type="presParOf" srcId="{390F4946-3F37-4EF5-89FA-D486DFF223A4}" destId="{29A88045-51C6-4F95-A010-FE2F0330D9D6}" srcOrd="1" destOrd="0" presId="urn:microsoft.com/office/officeart/2005/8/layout/vList2"/>
    <dgm:cxn modelId="{2ADDB9D9-C523-48FF-8B3C-C0E3FA74607A}" type="presParOf" srcId="{390F4946-3F37-4EF5-89FA-D486DFF223A4}" destId="{B9D0AF22-B265-4D29-9FA2-BE71B535F35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60E9EE0-2D48-4316-8A1D-2D56177364C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889F73-1999-400D-8FD6-A7E764F2775D}">
      <dgm:prSet/>
      <dgm:spPr/>
      <dgm:t>
        <a:bodyPr/>
        <a:lstStyle/>
        <a:p>
          <a:pPr rtl="0"/>
          <a:r>
            <a:rPr lang="uk-UA" b="1" i="0" baseline="0" dirty="0" smtClean="0"/>
            <a:t>технологія </a:t>
          </a:r>
          <a:r>
            <a:rPr lang="uk-UA" b="1" i="0" baseline="0" dirty="0" err="1" smtClean="0"/>
            <a:t>рівневої</a:t>
          </a:r>
          <a:r>
            <a:rPr lang="uk-UA" b="1" i="0" baseline="0" dirty="0" smtClean="0"/>
            <a:t> диференціації</a:t>
          </a:r>
          <a:endParaRPr lang="ru-RU" b="1" i="0" baseline="0" dirty="0"/>
        </a:p>
      </dgm:t>
    </dgm:pt>
    <dgm:pt modelId="{F2F067AB-DB0E-4684-83F5-E01066F0C22E}" type="parTrans" cxnId="{FF769425-BDB2-4CE8-BDE0-F1EB41A37A36}">
      <dgm:prSet/>
      <dgm:spPr/>
      <dgm:t>
        <a:bodyPr/>
        <a:lstStyle/>
        <a:p>
          <a:endParaRPr lang="ru-RU"/>
        </a:p>
      </dgm:t>
    </dgm:pt>
    <dgm:pt modelId="{5909B5B0-DE4D-4F22-8EDB-56F4C4B76E7B}" type="sibTrans" cxnId="{FF769425-BDB2-4CE8-BDE0-F1EB41A37A36}">
      <dgm:prSet/>
      <dgm:spPr/>
      <dgm:t>
        <a:bodyPr/>
        <a:lstStyle/>
        <a:p>
          <a:endParaRPr lang="ru-RU"/>
        </a:p>
      </dgm:t>
    </dgm:pt>
    <dgm:pt modelId="{451FDA1D-66BA-4D52-B1D1-5813C3A643A2}">
      <dgm:prSet/>
      <dgm:spPr/>
      <dgm:t>
        <a:bodyPr/>
        <a:lstStyle/>
        <a:p>
          <a:pPr rtl="0"/>
          <a:r>
            <a:rPr lang="uk-UA" b="1" i="0" baseline="0" dirty="0" smtClean="0"/>
            <a:t>проектна технологія </a:t>
          </a:r>
          <a:endParaRPr lang="ru-RU" b="1" i="0" baseline="0" dirty="0"/>
        </a:p>
      </dgm:t>
    </dgm:pt>
    <dgm:pt modelId="{B9CAD40E-643A-4722-A3D5-FAE64903395A}" type="parTrans" cxnId="{E3C6AE4A-8CE6-4005-B5AB-1BBC4671114C}">
      <dgm:prSet/>
      <dgm:spPr/>
      <dgm:t>
        <a:bodyPr/>
        <a:lstStyle/>
        <a:p>
          <a:endParaRPr lang="ru-RU"/>
        </a:p>
      </dgm:t>
    </dgm:pt>
    <dgm:pt modelId="{94E8D45E-DEA6-469F-B979-63259D404D70}" type="sibTrans" cxnId="{E3C6AE4A-8CE6-4005-B5AB-1BBC4671114C}">
      <dgm:prSet/>
      <dgm:spPr/>
      <dgm:t>
        <a:bodyPr/>
        <a:lstStyle/>
        <a:p>
          <a:endParaRPr lang="ru-RU"/>
        </a:p>
      </dgm:t>
    </dgm:pt>
    <dgm:pt modelId="{9CCD2A07-F0CF-4F15-8CD8-1B0A8FFC2341}">
      <dgm:prSet/>
      <dgm:spPr/>
      <dgm:t>
        <a:bodyPr/>
        <a:lstStyle/>
        <a:p>
          <a:pPr rtl="0"/>
          <a:r>
            <a:rPr lang="uk-UA" b="1" i="0" baseline="0" dirty="0" smtClean="0"/>
            <a:t>технологія різнорівневого навчання, </a:t>
          </a:r>
          <a:r>
            <a:rPr lang="uk-UA" b="1" i="0" baseline="0" dirty="0" err="1" smtClean="0"/>
            <a:t>навчання</a:t>
          </a:r>
          <a:r>
            <a:rPr lang="uk-UA" b="1" i="0" baseline="0" dirty="0" smtClean="0"/>
            <a:t> у співпраці </a:t>
          </a:r>
          <a:endParaRPr lang="ru-RU" b="1" i="0" baseline="0" dirty="0"/>
        </a:p>
      </dgm:t>
    </dgm:pt>
    <dgm:pt modelId="{EFD18FE2-F27C-4CCC-9678-BF34F6CFBE58}" type="parTrans" cxnId="{32FC1E66-A8C1-4A93-A8A1-DBCD4E9436FD}">
      <dgm:prSet/>
      <dgm:spPr/>
      <dgm:t>
        <a:bodyPr/>
        <a:lstStyle/>
        <a:p>
          <a:endParaRPr lang="ru-RU"/>
        </a:p>
      </dgm:t>
    </dgm:pt>
    <dgm:pt modelId="{5DE24362-490B-4E16-A004-A2601B034DEE}" type="sibTrans" cxnId="{32FC1E66-A8C1-4A93-A8A1-DBCD4E9436FD}">
      <dgm:prSet/>
      <dgm:spPr/>
      <dgm:t>
        <a:bodyPr/>
        <a:lstStyle/>
        <a:p>
          <a:endParaRPr lang="ru-RU"/>
        </a:p>
      </dgm:t>
    </dgm:pt>
    <dgm:pt modelId="{F0449BD1-BC8B-45A6-BD72-1E028EF0A310}">
      <dgm:prSet/>
      <dgm:spPr/>
      <dgm:t>
        <a:bodyPr/>
        <a:lstStyle/>
        <a:p>
          <a:pPr rtl="0"/>
          <a:r>
            <a:rPr lang="uk-UA" b="1" i="0" baseline="0" dirty="0" smtClean="0"/>
            <a:t>технологія повноцінного засвоєння знань учнями </a:t>
          </a:r>
          <a:endParaRPr lang="ru-RU" b="1" i="0" baseline="0" dirty="0"/>
        </a:p>
      </dgm:t>
    </dgm:pt>
    <dgm:pt modelId="{BF280758-B84C-4ED1-9923-780C65174515}" type="parTrans" cxnId="{4D0CDB79-AE94-4BD6-9B8B-E461897CEEE6}">
      <dgm:prSet/>
      <dgm:spPr/>
      <dgm:t>
        <a:bodyPr/>
        <a:lstStyle/>
        <a:p>
          <a:endParaRPr lang="ru-RU"/>
        </a:p>
      </dgm:t>
    </dgm:pt>
    <dgm:pt modelId="{2EAC4299-EC4B-4BE0-974F-7EEE0EA6445E}" type="sibTrans" cxnId="{4D0CDB79-AE94-4BD6-9B8B-E461897CEEE6}">
      <dgm:prSet/>
      <dgm:spPr/>
      <dgm:t>
        <a:bodyPr/>
        <a:lstStyle/>
        <a:p>
          <a:endParaRPr lang="ru-RU"/>
        </a:p>
      </dgm:t>
    </dgm:pt>
    <dgm:pt modelId="{A2192A2A-DA2B-4F0E-996B-07337DDF12C8}">
      <dgm:prSet/>
      <dgm:spPr/>
      <dgm:t>
        <a:bodyPr/>
        <a:lstStyle/>
        <a:p>
          <a:pPr rtl="0"/>
          <a:r>
            <a:rPr lang="uk-UA" b="1" i="0" baseline="0" dirty="0" smtClean="0"/>
            <a:t>технологія колективного навчання </a:t>
          </a:r>
          <a:endParaRPr lang="ru-RU" b="1" i="0" baseline="0" dirty="0"/>
        </a:p>
      </dgm:t>
    </dgm:pt>
    <dgm:pt modelId="{73914A81-E30E-4F54-A7E0-4568E4131DC9}" type="parTrans" cxnId="{51266D18-9BD4-4189-A989-49A7B78AA3E4}">
      <dgm:prSet/>
      <dgm:spPr/>
      <dgm:t>
        <a:bodyPr/>
        <a:lstStyle/>
        <a:p>
          <a:endParaRPr lang="ru-RU"/>
        </a:p>
      </dgm:t>
    </dgm:pt>
    <dgm:pt modelId="{0E043028-EAD3-4AD5-A9E6-88925C59626D}" type="sibTrans" cxnId="{51266D18-9BD4-4189-A989-49A7B78AA3E4}">
      <dgm:prSet/>
      <dgm:spPr/>
      <dgm:t>
        <a:bodyPr/>
        <a:lstStyle/>
        <a:p>
          <a:endParaRPr lang="ru-RU"/>
        </a:p>
      </dgm:t>
    </dgm:pt>
    <dgm:pt modelId="{FAE26491-1593-45C8-A8ED-723DFEAE8680}">
      <dgm:prSet/>
      <dgm:spPr/>
      <dgm:t>
        <a:bodyPr/>
        <a:lstStyle/>
        <a:p>
          <a:pPr rtl="0"/>
          <a:r>
            <a:rPr lang="uk-UA" b="1" i="0" baseline="0" dirty="0" smtClean="0"/>
            <a:t>технологія «Портфель учня» </a:t>
          </a:r>
          <a:endParaRPr lang="ru-RU" dirty="0"/>
        </a:p>
      </dgm:t>
    </dgm:pt>
    <dgm:pt modelId="{63CC5312-6E8D-4A37-B658-15D4F92411B1}" type="parTrans" cxnId="{9DA92D52-2C2C-46D0-8946-9640AA8F4ABB}">
      <dgm:prSet/>
      <dgm:spPr/>
      <dgm:t>
        <a:bodyPr/>
        <a:lstStyle/>
        <a:p>
          <a:endParaRPr lang="ru-RU"/>
        </a:p>
      </dgm:t>
    </dgm:pt>
    <dgm:pt modelId="{6843B1AA-CD26-4DD9-AC79-D59A061154CD}" type="sibTrans" cxnId="{9DA92D52-2C2C-46D0-8946-9640AA8F4ABB}">
      <dgm:prSet/>
      <dgm:spPr/>
      <dgm:t>
        <a:bodyPr/>
        <a:lstStyle/>
        <a:p>
          <a:endParaRPr lang="ru-RU"/>
        </a:p>
      </dgm:t>
    </dgm:pt>
    <dgm:pt modelId="{9C695081-28EB-40D9-82AB-72A954413C85}">
      <dgm:prSet/>
      <dgm:spPr/>
      <dgm:t>
        <a:bodyPr/>
        <a:lstStyle/>
        <a:p>
          <a:pPr rtl="0"/>
          <a:r>
            <a:rPr lang="uk-UA" b="1" i="0" baseline="0" dirty="0" smtClean="0"/>
            <a:t>нові інформаційні технології</a:t>
          </a:r>
          <a:r>
            <a:rPr lang="ru-RU" b="1" i="0" baseline="0" dirty="0" smtClean="0"/>
            <a:t> </a:t>
          </a:r>
          <a:endParaRPr lang="ru-RU" dirty="0"/>
        </a:p>
      </dgm:t>
    </dgm:pt>
    <dgm:pt modelId="{4F8CAC10-80C6-4E89-8995-B86241D52779}" type="parTrans" cxnId="{B0A32A2D-4F40-47A2-A8C4-D3B55C05B191}">
      <dgm:prSet/>
      <dgm:spPr/>
      <dgm:t>
        <a:bodyPr/>
        <a:lstStyle/>
        <a:p>
          <a:endParaRPr lang="ru-RU"/>
        </a:p>
      </dgm:t>
    </dgm:pt>
    <dgm:pt modelId="{2AEAD56C-31AB-42F7-B6F0-9020915DD5BF}" type="sibTrans" cxnId="{B0A32A2D-4F40-47A2-A8C4-D3B55C05B191}">
      <dgm:prSet/>
      <dgm:spPr/>
      <dgm:t>
        <a:bodyPr/>
        <a:lstStyle/>
        <a:p>
          <a:endParaRPr lang="ru-RU"/>
        </a:p>
      </dgm:t>
    </dgm:pt>
    <dgm:pt modelId="{289FFCA8-67B9-46E3-925F-EC1548FDD0A5}" type="pres">
      <dgm:prSet presAssocID="{C60E9EE0-2D48-4316-8A1D-2D56177364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346330-2C3C-45DA-88EF-1D7773BBE304}" type="pres">
      <dgm:prSet presAssocID="{08889F73-1999-400D-8FD6-A7E764F2775D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B3AB55-579F-41B8-8C25-76DACBA48AF3}" type="pres">
      <dgm:prSet presAssocID="{5909B5B0-DE4D-4F22-8EDB-56F4C4B76E7B}" presName="spacer" presStyleCnt="0"/>
      <dgm:spPr/>
    </dgm:pt>
    <dgm:pt modelId="{D7FE2BF2-902A-4BF0-AD8E-495B50F47C86}" type="pres">
      <dgm:prSet presAssocID="{451FDA1D-66BA-4D52-B1D1-5813C3A643A2}" presName="parentText" presStyleLbl="node1" presStyleIdx="1" presStyleCnt="7" custLinFactY="477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A549D6-C10C-4A9F-9CC8-FB1AD69FC092}" type="pres">
      <dgm:prSet presAssocID="{94E8D45E-DEA6-469F-B979-63259D404D70}" presName="spacer" presStyleCnt="0"/>
      <dgm:spPr/>
    </dgm:pt>
    <dgm:pt modelId="{1D2B1EE3-00A1-46FB-898C-C45AB3905FFD}" type="pres">
      <dgm:prSet presAssocID="{9CCD2A07-F0CF-4F15-8CD8-1B0A8FFC2341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5EC0C3-5FC0-4B74-85EB-782BF8A96974}" type="pres">
      <dgm:prSet presAssocID="{5DE24362-490B-4E16-A004-A2601B034DEE}" presName="spacer" presStyleCnt="0"/>
      <dgm:spPr/>
    </dgm:pt>
    <dgm:pt modelId="{27B419CB-FE25-4A78-861C-BD9D5405C1BF}" type="pres">
      <dgm:prSet presAssocID="{F0449BD1-BC8B-45A6-BD72-1E028EF0A310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F4391A-4A3A-4F66-B7E7-73F5CBCF8E29}" type="pres">
      <dgm:prSet presAssocID="{2EAC4299-EC4B-4BE0-974F-7EEE0EA6445E}" presName="spacer" presStyleCnt="0"/>
      <dgm:spPr/>
    </dgm:pt>
    <dgm:pt modelId="{3CC094AC-CC71-4C92-825C-C871CEDF9717}" type="pres">
      <dgm:prSet presAssocID="{A2192A2A-DA2B-4F0E-996B-07337DDF12C8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8959E5-7974-4AD5-BB31-4945A0C89A22}" type="pres">
      <dgm:prSet presAssocID="{0E043028-EAD3-4AD5-A9E6-88925C59626D}" presName="spacer" presStyleCnt="0"/>
      <dgm:spPr/>
    </dgm:pt>
    <dgm:pt modelId="{CFF2DFD3-C700-4E8D-9868-F6054AAFBD89}" type="pres">
      <dgm:prSet presAssocID="{FAE26491-1593-45C8-A8ED-723DFEAE8680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1E414A-703C-4B24-972B-D01638C86D1B}" type="pres">
      <dgm:prSet presAssocID="{6843B1AA-CD26-4DD9-AC79-D59A061154CD}" presName="spacer" presStyleCnt="0"/>
      <dgm:spPr/>
    </dgm:pt>
    <dgm:pt modelId="{251F2C4D-5C9F-418B-8510-D033EB646D93}" type="pres">
      <dgm:prSet presAssocID="{9C695081-28EB-40D9-82AB-72A954413C85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FC1E66-A8C1-4A93-A8A1-DBCD4E9436FD}" srcId="{C60E9EE0-2D48-4316-8A1D-2D56177364CA}" destId="{9CCD2A07-F0CF-4F15-8CD8-1B0A8FFC2341}" srcOrd="2" destOrd="0" parTransId="{EFD18FE2-F27C-4CCC-9678-BF34F6CFBE58}" sibTransId="{5DE24362-490B-4E16-A004-A2601B034DEE}"/>
    <dgm:cxn modelId="{DE1FB1CD-F804-45F3-B2D3-25D072C323B8}" type="presOf" srcId="{A2192A2A-DA2B-4F0E-996B-07337DDF12C8}" destId="{3CC094AC-CC71-4C92-825C-C871CEDF9717}" srcOrd="0" destOrd="0" presId="urn:microsoft.com/office/officeart/2005/8/layout/vList2"/>
    <dgm:cxn modelId="{9DA92D52-2C2C-46D0-8946-9640AA8F4ABB}" srcId="{C60E9EE0-2D48-4316-8A1D-2D56177364CA}" destId="{FAE26491-1593-45C8-A8ED-723DFEAE8680}" srcOrd="5" destOrd="0" parTransId="{63CC5312-6E8D-4A37-B658-15D4F92411B1}" sibTransId="{6843B1AA-CD26-4DD9-AC79-D59A061154CD}"/>
    <dgm:cxn modelId="{4D0CDB79-AE94-4BD6-9B8B-E461897CEEE6}" srcId="{C60E9EE0-2D48-4316-8A1D-2D56177364CA}" destId="{F0449BD1-BC8B-45A6-BD72-1E028EF0A310}" srcOrd="3" destOrd="0" parTransId="{BF280758-B84C-4ED1-9923-780C65174515}" sibTransId="{2EAC4299-EC4B-4BE0-974F-7EEE0EA6445E}"/>
    <dgm:cxn modelId="{5AC58BE7-593A-4E07-BAF6-F6F28782EA41}" type="presOf" srcId="{FAE26491-1593-45C8-A8ED-723DFEAE8680}" destId="{CFF2DFD3-C700-4E8D-9868-F6054AAFBD89}" srcOrd="0" destOrd="0" presId="urn:microsoft.com/office/officeart/2005/8/layout/vList2"/>
    <dgm:cxn modelId="{CB78BCA5-3C87-4F2C-BA2A-3ED6F02D5B0D}" type="presOf" srcId="{C60E9EE0-2D48-4316-8A1D-2D56177364CA}" destId="{289FFCA8-67B9-46E3-925F-EC1548FDD0A5}" srcOrd="0" destOrd="0" presId="urn:microsoft.com/office/officeart/2005/8/layout/vList2"/>
    <dgm:cxn modelId="{B0A32A2D-4F40-47A2-A8C4-D3B55C05B191}" srcId="{C60E9EE0-2D48-4316-8A1D-2D56177364CA}" destId="{9C695081-28EB-40D9-82AB-72A954413C85}" srcOrd="6" destOrd="0" parTransId="{4F8CAC10-80C6-4E89-8995-B86241D52779}" sibTransId="{2AEAD56C-31AB-42F7-B6F0-9020915DD5BF}"/>
    <dgm:cxn modelId="{FF769425-BDB2-4CE8-BDE0-F1EB41A37A36}" srcId="{C60E9EE0-2D48-4316-8A1D-2D56177364CA}" destId="{08889F73-1999-400D-8FD6-A7E764F2775D}" srcOrd="0" destOrd="0" parTransId="{F2F067AB-DB0E-4684-83F5-E01066F0C22E}" sibTransId="{5909B5B0-DE4D-4F22-8EDB-56F4C4B76E7B}"/>
    <dgm:cxn modelId="{C4E36D55-008B-4CD5-8B9A-6811F1DA1681}" type="presOf" srcId="{9CCD2A07-F0CF-4F15-8CD8-1B0A8FFC2341}" destId="{1D2B1EE3-00A1-46FB-898C-C45AB3905FFD}" srcOrd="0" destOrd="0" presId="urn:microsoft.com/office/officeart/2005/8/layout/vList2"/>
    <dgm:cxn modelId="{A62F9FC7-12D4-435B-A932-282A72BADA99}" type="presOf" srcId="{451FDA1D-66BA-4D52-B1D1-5813C3A643A2}" destId="{D7FE2BF2-902A-4BF0-AD8E-495B50F47C86}" srcOrd="0" destOrd="0" presId="urn:microsoft.com/office/officeart/2005/8/layout/vList2"/>
    <dgm:cxn modelId="{D46E9451-6C58-4A15-9359-F67FA510904F}" type="presOf" srcId="{9C695081-28EB-40D9-82AB-72A954413C85}" destId="{251F2C4D-5C9F-418B-8510-D033EB646D93}" srcOrd="0" destOrd="0" presId="urn:microsoft.com/office/officeart/2005/8/layout/vList2"/>
    <dgm:cxn modelId="{E3C6AE4A-8CE6-4005-B5AB-1BBC4671114C}" srcId="{C60E9EE0-2D48-4316-8A1D-2D56177364CA}" destId="{451FDA1D-66BA-4D52-B1D1-5813C3A643A2}" srcOrd="1" destOrd="0" parTransId="{B9CAD40E-643A-4722-A3D5-FAE64903395A}" sibTransId="{94E8D45E-DEA6-469F-B979-63259D404D70}"/>
    <dgm:cxn modelId="{1755A3CE-B103-492A-824A-DF14B206FB25}" type="presOf" srcId="{F0449BD1-BC8B-45A6-BD72-1E028EF0A310}" destId="{27B419CB-FE25-4A78-861C-BD9D5405C1BF}" srcOrd="0" destOrd="0" presId="urn:microsoft.com/office/officeart/2005/8/layout/vList2"/>
    <dgm:cxn modelId="{B8208841-35C4-45D0-B391-38F5E1BB1353}" type="presOf" srcId="{08889F73-1999-400D-8FD6-A7E764F2775D}" destId="{D4346330-2C3C-45DA-88EF-1D7773BBE304}" srcOrd="0" destOrd="0" presId="urn:microsoft.com/office/officeart/2005/8/layout/vList2"/>
    <dgm:cxn modelId="{51266D18-9BD4-4189-A989-49A7B78AA3E4}" srcId="{C60E9EE0-2D48-4316-8A1D-2D56177364CA}" destId="{A2192A2A-DA2B-4F0E-996B-07337DDF12C8}" srcOrd="4" destOrd="0" parTransId="{73914A81-E30E-4F54-A7E0-4568E4131DC9}" sibTransId="{0E043028-EAD3-4AD5-A9E6-88925C59626D}"/>
    <dgm:cxn modelId="{4E9EBE7D-047D-4652-B022-8616E8F80F15}" type="presParOf" srcId="{289FFCA8-67B9-46E3-925F-EC1548FDD0A5}" destId="{D4346330-2C3C-45DA-88EF-1D7773BBE304}" srcOrd="0" destOrd="0" presId="urn:microsoft.com/office/officeart/2005/8/layout/vList2"/>
    <dgm:cxn modelId="{AC35E2DF-6F16-4EDC-86FC-60C96782996B}" type="presParOf" srcId="{289FFCA8-67B9-46E3-925F-EC1548FDD0A5}" destId="{9AB3AB55-579F-41B8-8C25-76DACBA48AF3}" srcOrd="1" destOrd="0" presId="urn:microsoft.com/office/officeart/2005/8/layout/vList2"/>
    <dgm:cxn modelId="{73E6802F-502D-4FDA-8A26-37F03D00B01A}" type="presParOf" srcId="{289FFCA8-67B9-46E3-925F-EC1548FDD0A5}" destId="{D7FE2BF2-902A-4BF0-AD8E-495B50F47C86}" srcOrd="2" destOrd="0" presId="urn:microsoft.com/office/officeart/2005/8/layout/vList2"/>
    <dgm:cxn modelId="{294BED07-E1B5-4617-847D-233811D558EE}" type="presParOf" srcId="{289FFCA8-67B9-46E3-925F-EC1548FDD0A5}" destId="{29A549D6-C10C-4A9F-9CC8-FB1AD69FC092}" srcOrd="3" destOrd="0" presId="urn:microsoft.com/office/officeart/2005/8/layout/vList2"/>
    <dgm:cxn modelId="{FAEA5109-A0C5-4DF6-9E75-0AE85ED6B9F5}" type="presParOf" srcId="{289FFCA8-67B9-46E3-925F-EC1548FDD0A5}" destId="{1D2B1EE3-00A1-46FB-898C-C45AB3905FFD}" srcOrd="4" destOrd="0" presId="urn:microsoft.com/office/officeart/2005/8/layout/vList2"/>
    <dgm:cxn modelId="{F74A85EE-851A-4A5C-B981-F6314DE0E005}" type="presParOf" srcId="{289FFCA8-67B9-46E3-925F-EC1548FDD0A5}" destId="{065EC0C3-5FC0-4B74-85EB-782BF8A96974}" srcOrd="5" destOrd="0" presId="urn:microsoft.com/office/officeart/2005/8/layout/vList2"/>
    <dgm:cxn modelId="{E28AB21C-DECA-43AB-8F08-8A56161193B2}" type="presParOf" srcId="{289FFCA8-67B9-46E3-925F-EC1548FDD0A5}" destId="{27B419CB-FE25-4A78-861C-BD9D5405C1BF}" srcOrd="6" destOrd="0" presId="urn:microsoft.com/office/officeart/2005/8/layout/vList2"/>
    <dgm:cxn modelId="{A230B87D-88F4-4B92-B0A9-63C53F5E1B70}" type="presParOf" srcId="{289FFCA8-67B9-46E3-925F-EC1548FDD0A5}" destId="{93F4391A-4A3A-4F66-B7E7-73F5CBCF8E29}" srcOrd="7" destOrd="0" presId="urn:microsoft.com/office/officeart/2005/8/layout/vList2"/>
    <dgm:cxn modelId="{3E515570-EE38-4E33-AA74-DF6C3AF8F8D5}" type="presParOf" srcId="{289FFCA8-67B9-46E3-925F-EC1548FDD0A5}" destId="{3CC094AC-CC71-4C92-825C-C871CEDF9717}" srcOrd="8" destOrd="0" presId="urn:microsoft.com/office/officeart/2005/8/layout/vList2"/>
    <dgm:cxn modelId="{9B835D94-7DED-4EFC-9667-1F373DA8CC50}" type="presParOf" srcId="{289FFCA8-67B9-46E3-925F-EC1548FDD0A5}" destId="{198959E5-7974-4AD5-BB31-4945A0C89A22}" srcOrd="9" destOrd="0" presId="urn:microsoft.com/office/officeart/2005/8/layout/vList2"/>
    <dgm:cxn modelId="{A79DAA27-7FB8-4926-843D-1336499A7B96}" type="presParOf" srcId="{289FFCA8-67B9-46E3-925F-EC1548FDD0A5}" destId="{CFF2DFD3-C700-4E8D-9868-F6054AAFBD89}" srcOrd="10" destOrd="0" presId="urn:microsoft.com/office/officeart/2005/8/layout/vList2"/>
    <dgm:cxn modelId="{B95E80E1-515B-46E0-8322-5CDE01053254}" type="presParOf" srcId="{289FFCA8-67B9-46E3-925F-EC1548FDD0A5}" destId="{871E414A-703C-4B24-972B-D01638C86D1B}" srcOrd="11" destOrd="0" presId="urn:microsoft.com/office/officeart/2005/8/layout/vList2"/>
    <dgm:cxn modelId="{8A082C4A-F871-4340-9941-F2193A857FE2}" type="presParOf" srcId="{289FFCA8-67B9-46E3-925F-EC1548FDD0A5}" destId="{251F2C4D-5C9F-418B-8510-D033EB646D93}" srcOrd="1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4B88F7F-14E3-43D8-9778-63B4CE4A501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B30069-2982-45CB-8E87-203CA3BD5374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sz="2400" b="1" dirty="0" err="1" smtClean="0">
              <a:solidFill>
                <a:srgbClr val="FFCC99"/>
              </a:solidFill>
            </a:rPr>
            <a:t>Інтерактивне</a:t>
          </a:r>
          <a:r>
            <a:rPr lang="ru-RU" sz="2400" b="1" dirty="0" smtClean="0">
              <a:solidFill>
                <a:srgbClr val="FFCC99"/>
              </a:solidFill>
            </a:rPr>
            <a:t> навчання (І Н)</a:t>
          </a:r>
          <a:r>
            <a:rPr lang="ru-RU" sz="2400" dirty="0" smtClean="0">
              <a:solidFill>
                <a:srgbClr val="FFCC99"/>
              </a:solidFill>
            </a:rPr>
            <a:t>– </a:t>
          </a:r>
          <a:r>
            <a:rPr lang="ru-RU" sz="2400" dirty="0" err="1" smtClean="0">
              <a:solidFill>
                <a:srgbClr val="FFCC99"/>
              </a:solidFill>
            </a:rPr>
            <a:t>діалогове</a:t>
          </a:r>
          <a:r>
            <a:rPr lang="ru-RU" sz="2400" dirty="0" smtClean="0">
              <a:solidFill>
                <a:srgbClr val="FFCC99"/>
              </a:solidFill>
            </a:rPr>
            <a:t> навчання, у </a:t>
          </a:r>
          <a:r>
            <a:rPr lang="ru-RU" sz="2400" dirty="0" err="1" smtClean="0">
              <a:solidFill>
                <a:srgbClr val="FFCC99"/>
              </a:solidFill>
            </a:rPr>
            <a:t>ході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якого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здійснюється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взаємодія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вчителя</a:t>
          </a:r>
          <a:r>
            <a:rPr lang="ru-RU" sz="2400" dirty="0" smtClean="0">
              <a:solidFill>
                <a:srgbClr val="FFCC99"/>
              </a:solidFill>
            </a:rPr>
            <a:t> та </a:t>
          </a:r>
          <a:r>
            <a:rPr lang="ru-RU" sz="2400" dirty="0" err="1" smtClean="0">
              <a:solidFill>
                <a:srgbClr val="FFCC99"/>
              </a:solidFill>
            </a:rPr>
            <a:t>учня</a:t>
          </a:r>
          <a:endParaRPr lang="ru-RU" sz="2400" dirty="0">
            <a:solidFill>
              <a:srgbClr val="FFCC99"/>
            </a:solidFill>
          </a:endParaRPr>
        </a:p>
      </dgm:t>
    </dgm:pt>
    <dgm:pt modelId="{E04B5965-80C6-4939-95B7-5F2BB52B0C43}" type="parTrans" cxnId="{F1FDB757-836B-4D77-9177-87DD9D08A0A6}">
      <dgm:prSet/>
      <dgm:spPr/>
      <dgm:t>
        <a:bodyPr/>
        <a:lstStyle/>
        <a:p>
          <a:endParaRPr lang="ru-RU"/>
        </a:p>
      </dgm:t>
    </dgm:pt>
    <dgm:pt modelId="{4D75B05B-4D73-4179-A15F-C22BBAB1B8C3}" type="sibTrans" cxnId="{F1FDB757-836B-4D77-9177-87DD9D08A0A6}">
      <dgm:prSet/>
      <dgm:spPr/>
      <dgm:t>
        <a:bodyPr/>
        <a:lstStyle/>
        <a:p>
          <a:endParaRPr lang="ru-RU"/>
        </a:p>
      </dgm:t>
    </dgm:pt>
    <dgm:pt modelId="{ACB29C68-011C-40D2-8BF7-D5D9A074CB47}">
      <dgm:prSet custT="1"/>
      <dgm:spPr/>
      <dgm:t>
        <a:bodyPr/>
        <a:lstStyle/>
        <a:p>
          <a:pPr rtl="0"/>
          <a:r>
            <a:rPr lang="ru-RU" sz="2400" b="1" dirty="0" err="1" smtClean="0">
              <a:solidFill>
                <a:srgbClr val="FFCC99"/>
              </a:solidFill>
            </a:rPr>
            <a:t>Сутність</a:t>
          </a:r>
          <a:r>
            <a:rPr lang="ru-RU" sz="2400" b="1" dirty="0" smtClean="0">
              <a:solidFill>
                <a:srgbClr val="FFCC99"/>
              </a:solidFill>
            </a:rPr>
            <a:t> </a:t>
          </a:r>
          <a:r>
            <a:rPr lang="uk-UA" sz="2400" b="1" dirty="0" smtClean="0">
              <a:solidFill>
                <a:srgbClr val="FFCC99"/>
              </a:solidFill>
            </a:rPr>
            <a:t>І Н:</a:t>
          </a:r>
          <a:r>
            <a:rPr lang="ru-RU" sz="2400" b="1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навчальний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процес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відбувається</a:t>
          </a:r>
          <a:r>
            <a:rPr lang="ru-RU" sz="2400" dirty="0" smtClean="0">
              <a:solidFill>
                <a:srgbClr val="FFCC99"/>
              </a:solidFill>
            </a:rPr>
            <a:t> за умов </a:t>
          </a:r>
          <a:r>
            <a:rPr lang="ru-RU" sz="2400" dirty="0" err="1" smtClean="0">
              <a:solidFill>
                <a:srgbClr val="FFCC99"/>
              </a:solidFill>
            </a:rPr>
            <a:t>постійної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активної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взаємодії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всіх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учнів</a:t>
          </a:r>
          <a:r>
            <a:rPr lang="ru-RU" sz="2400" dirty="0" smtClean="0">
              <a:solidFill>
                <a:srgbClr val="FFCC99"/>
              </a:solidFill>
            </a:rPr>
            <a:t> та </a:t>
          </a:r>
          <a:r>
            <a:rPr lang="ru-RU" sz="2400" dirty="0" err="1" smtClean="0">
              <a:solidFill>
                <a:srgbClr val="FFCC99"/>
              </a:solidFill>
            </a:rPr>
            <a:t>педагогів</a:t>
          </a:r>
          <a:endParaRPr lang="ru-RU" sz="2400" dirty="0">
            <a:solidFill>
              <a:srgbClr val="FFCC99"/>
            </a:solidFill>
          </a:endParaRPr>
        </a:p>
      </dgm:t>
    </dgm:pt>
    <dgm:pt modelId="{43432167-EA30-498F-A52A-A99256ED4B63}" type="parTrans" cxnId="{C9EB0D2E-9171-4BFB-81F9-E23E56605819}">
      <dgm:prSet/>
      <dgm:spPr/>
      <dgm:t>
        <a:bodyPr/>
        <a:lstStyle/>
        <a:p>
          <a:endParaRPr lang="ru-RU"/>
        </a:p>
      </dgm:t>
    </dgm:pt>
    <dgm:pt modelId="{D11A51C4-F4C6-405F-8D5D-2EE93A19079F}" type="sibTrans" cxnId="{C9EB0D2E-9171-4BFB-81F9-E23E56605819}">
      <dgm:prSet/>
      <dgm:spPr/>
      <dgm:t>
        <a:bodyPr/>
        <a:lstStyle/>
        <a:p>
          <a:endParaRPr lang="ru-RU"/>
        </a:p>
      </dgm:t>
    </dgm:pt>
    <dgm:pt modelId="{4CFB2428-41A6-4282-9AC6-3B7780105670}">
      <dgm:prSet custT="1"/>
      <dgm:spPr/>
      <dgm:t>
        <a:bodyPr/>
        <a:lstStyle/>
        <a:p>
          <a:pPr rtl="0"/>
          <a:r>
            <a:rPr lang="ru-RU" sz="2400" b="1" dirty="0" smtClean="0">
              <a:solidFill>
                <a:srgbClr val="FFCC99"/>
              </a:solidFill>
            </a:rPr>
            <a:t>Організація І Н:</a:t>
          </a:r>
          <a:r>
            <a:rPr lang="ru-RU" sz="2400" dirty="0" smtClean="0">
              <a:solidFill>
                <a:srgbClr val="FFCC99"/>
              </a:solidFill>
            </a:rPr>
            <a:t>передбачає </a:t>
          </a:r>
          <a:r>
            <a:rPr lang="ru-RU" sz="2400" dirty="0" err="1" smtClean="0">
              <a:solidFill>
                <a:srgbClr val="FFCC99"/>
              </a:solidFill>
            </a:rPr>
            <a:t>моделювання</a:t>
          </a:r>
          <a:r>
            <a:rPr lang="ru-RU" sz="2400" dirty="0" smtClean="0">
              <a:solidFill>
                <a:srgbClr val="FFCC99"/>
              </a:solidFill>
            </a:rPr>
            <a:t> на </a:t>
          </a:r>
          <a:r>
            <a:rPr lang="ru-RU" sz="2400" dirty="0" err="1" smtClean="0">
              <a:solidFill>
                <a:srgbClr val="FFCC99"/>
              </a:solidFill>
            </a:rPr>
            <a:t>уроці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життєвих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ситуацій</a:t>
          </a:r>
          <a:r>
            <a:rPr lang="ru-RU" sz="2400" dirty="0" smtClean="0">
              <a:solidFill>
                <a:srgbClr val="FFCC99"/>
              </a:solidFill>
            </a:rPr>
            <a:t>, використання </a:t>
          </a:r>
          <a:r>
            <a:rPr lang="ru-RU" sz="2400" dirty="0" err="1" smtClean="0">
              <a:solidFill>
                <a:srgbClr val="FFCC99"/>
              </a:solidFill>
            </a:rPr>
            <a:t>рольових</a:t>
          </a:r>
          <a:r>
            <a:rPr lang="ru-RU" sz="2400" dirty="0" smtClean="0">
              <a:solidFill>
                <a:srgbClr val="FFCC99"/>
              </a:solidFill>
            </a:rPr>
            <a:t> </a:t>
          </a:r>
          <a:r>
            <a:rPr lang="ru-RU" sz="2400" dirty="0" err="1" smtClean="0">
              <a:solidFill>
                <a:srgbClr val="FFCC99"/>
              </a:solidFill>
            </a:rPr>
            <a:t>ігор</a:t>
          </a:r>
          <a:r>
            <a:rPr lang="ru-RU" sz="2400" dirty="0" smtClean="0">
              <a:solidFill>
                <a:srgbClr val="FFCC99"/>
              </a:solidFill>
            </a:rPr>
            <a:t>, </a:t>
          </a:r>
          <a:r>
            <a:rPr lang="ru-RU" sz="2400" dirty="0" err="1" smtClean="0">
              <a:solidFill>
                <a:srgbClr val="FFCC99"/>
              </a:solidFill>
            </a:rPr>
            <a:t>спільне</a:t>
          </a:r>
          <a:r>
            <a:rPr lang="ru-RU" sz="2400" dirty="0" smtClean="0">
              <a:solidFill>
                <a:srgbClr val="FFCC99"/>
              </a:solidFill>
            </a:rPr>
            <a:t> розв’язання проблем</a:t>
          </a:r>
          <a:endParaRPr lang="ru-RU" sz="2400" dirty="0">
            <a:solidFill>
              <a:srgbClr val="FFCC99"/>
            </a:solidFill>
          </a:endParaRPr>
        </a:p>
      </dgm:t>
    </dgm:pt>
    <dgm:pt modelId="{BD64A6CD-2E61-421B-979B-447822385932}" type="parTrans" cxnId="{046DF331-2D2A-480B-B3FE-7111FDD58737}">
      <dgm:prSet/>
      <dgm:spPr/>
      <dgm:t>
        <a:bodyPr/>
        <a:lstStyle/>
        <a:p>
          <a:endParaRPr lang="ru-RU"/>
        </a:p>
      </dgm:t>
    </dgm:pt>
    <dgm:pt modelId="{CFABE5CA-171C-4EDE-8B63-36527DFC1B7B}" type="sibTrans" cxnId="{046DF331-2D2A-480B-B3FE-7111FDD58737}">
      <dgm:prSet/>
      <dgm:spPr/>
      <dgm:t>
        <a:bodyPr/>
        <a:lstStyle/>
        <a:p>
          <a:endParaRPr lang="ru-RU"/>
        </a:p>
      </dgm:t>
    </dgm:pt>
    <dgm:pt modelId="{BAE51B47-699A-4736-84F5-EE8DD88B3C29}">
      <dgm:prSet custT="1"/>
      <dgm:spPr/>
      <dgm:t>
        <a:bodyPr/>
        <a:lstStyle/>
        <a:p>
          <a:pPr rtl="0"/>
          <a:r>
            <a:rPr lang="uk-UA" sz="2400" b="1" dirty="0" smtClean="0">
              <a:solidFill>
                <a:srgbClr val="FFCC99"/>
              </a:solidFill>
            </a:rPr>
            <a:t>Найважливіша умова І Н  </a:t>
          </a:r>
          <a:r>
            <a:rPr lang="uk-UA" sz="2400" dirty="0" smtClean="0">
              <a:solidFill>
                <a:srgbClr val="FFCC99"/>
              </a:solidFill>
            </a:rPr>
            <a:t>організація навчального простору (розстановка парт, формування груп). Більш ефективною виявляється  групова форма роботи на уроці. </a:t>
          </a:r>
          <a:endParaRPr lang="ru-RU" sz="2400" dirty="0">
            <a:solidFill>
              <a:srgbClr val="FFCC99"/>
            </a:solidFill>
          </a:endParaRPr>
        </a:p>
      </dgm:t>
    </dgm:pt>
    <dgm:pt modelId="{C5AC1FDF-748A-4649-9652-28992936FE6D}" type="parTrans" cxnId="{197E5085-6B7C-41E5-B025-32F196E05D90}">
      <dgm:prSet/>
      <dgm:spPr/>
      <dgm:t>
        <a:bodyPr/>
        <a:lstStyle/>
        <a:p>
          <a:endParaRPr lang="ru-RU"/>
        </a:p>
      </dgm:t>
    </dgm:pt>
    <dgm:pt modelId="{98D705B4-B9DD-4322-BD84-5A88C0CE70F3}" type="sibTrans" cxnId="{197E5085-6B7C-41E5-B025-32F196E05D90}">
      <dgm:prSet/>
      <dgm:spPr/>
      <dgm:t>
        <a:bodyPr/>
        <a:lstStyle/>
        <a:p>
          <a:endParaRPr lang="ru-RU"/>
        </a:p>
      </dgm:t>
    </dgm:pt>
    <dgm:pt modelId="{65990A56-5985-4494-B550-82AFD77CB99A}" type="pres">
      <dgm:prSet presAssocID="{14B88F7F-14E3-43D8-9778-63B4CE4A50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723D13-8491-4003-842A-0A5C949E9E63}" type="pres">
      <dgm:prSet presAssocID="{70B30069-2982-45CB-8E87-203CA3BD5374}" presName="parentText" presStyleLbl="node1" presStyleIdx="0" presStyleCnt="4" custLinFactNeighborY="-1356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94A63-F8BC-43A5-95C7-846427DB086F}" type="pres">
      <dgm:prSet presAssocID="{4D75B05B-4D73-4179-A15F-C22BBAB1B8C3}" presName="spacer" presStyleCnt="0"/>
      <dgm:spPr/>
    </dgm:pt>
    <dgm:pt modelId="{C5750800-40C7-4AAD-809F-AA4289F3B9DC}" type="pres">
      <dgm:prSet presAssocID="{ACB29C68-011C-40D2-8BF7-D5D9A074CB4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451D9F-DB3F-4413-8D2C-21A09A403592}" type="pres">
      <dgm:prSet presAssocID="{D11A51C4-F4C6-405F-8D5D-2EE93A19079F}" presName="spacer" presStyleCnt="0"/>
      <dgm:spPr/>
    </dgm:pt>
    <dgm:pt modelId="{A7BE8029-8078-40C8-A80A-17046B158EE0}" type="pres">
      <dgm:prSet presAssocID="{4CFB2428-41A6-4282-9AC6-3B778010567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DF66A0-1831-4E44-A02B-9B0246F75F43}" type="pres">
      <dgm:prSet presAssocID="{CFABE5CA-171C-4EDE-8B63-36527DFC1B7B}" presName="spacer" presStyleCnt="0"/>
      <dgm:spPr/>
    </dgm:pt>
    <dgm:pt modelId="{C2E481FF-58BC-4120-A842-D79E115AE6EB}" type="pres">
      <dgm:prSet presAssocID="{BAE51B47-699A-4736-84F5-EE8DD88B3C2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679FC0-9ADB-4029-84DC-015C01B958AA}" type="presOf" srcId="{ACB29C68-011C-40D2-8BF7-D5D9A074CB47}" destId="{C5750800-40C7-4AAD-809F-AA4289F3B9DC}" srcOrd="0" destOrd="0" presId="urn:microsoft.com/office/officeart/2005/8/layout/vList2"/>
    <dgm:cxn modelId="{F1FDB757-836B-4D77-9177-87DD9D08A0A6}" srcId="{14B88F7F-14E3-43D8-9778-63B4CE4A5014}" destId="{70B30069-2982-45CB-8E87-203CA3BD5374}" srcOrd="0" destOrd="0" parTransId="{E04B5965-80C6-4939-95B7-5F2BB52B0C43}" sibTransId="{4D75B05B-4D73-4179-A15F-C22BBAB1B8C3}"/>
    <dgm:cxn modelId="{046DF331-2D2A-480B-B3FE-7111FDD58737}" srcId="{14B88F7F-14E3-43D8-9778-63B4CE4A5014}" destId="{4CFB2428-41A6-4282-9AC6-3B7780105670}" srcOrd="2" destOrd="0" parTransId="{BD64A6CD-2E61-421B-979B-447822385932}" sibTransId="{CFABE5CA-171C-4EDE-8B63-36527DFC1B7B}"/>
    <dgm:cxn modelId="{92365BA0-7B2B-4A25-B878-14873F2EAEAB}" type="presOf" srcId="{14B88F7F-14E3-43D8-9778-63B4CE4A5014}" destId="{65990A56-5985-4494-B550-82AFD77CB99A}" srcOrd="0" destOrd="0" presId="urn:microsoft.com/office/officeart/2005/8/layout/vList2"/>
    <dgm:cxn modelId="{197E5085-6B7C-41E5-B025-32F196E05D90}" srcId="{14B88F7F-14E3-43D8-9778-63B4CE4A5014}" destId="{BAE51B47-699A-4736-84F5-EE8DD88B3C29}" srcOrd="3" destOrd="0" parTransId="{C5AC1FDF-748A-4649-9652-28992936FE6D}" sibTransId="{98D705B4-B9DD-4322-BD84-5A88C0CE70F3}"/>
    <dgm:cxn modelId="{78A849CB-31E2-45DE-8082-B1354673F0FD}" type="presOf" srcId="{4CFB2428-41A6-4282-9AC6-3B7780105670}" destId="{A7BE8029-8078-40C8-A80A-17046B158EE0}" srcOrd="0" destOrd="0" presId="urn:microsoft.com/office/officeart/2005/8/layout/vList2"/>
    <dgm:cxn modelId="{EC1B76C7-4CCE-457D-81D2-263A20281206}" type="presOf" srcId="{BAE51B47-699A-4736-84F5-EE8DD88B3C29}" destId="{C2E481FF-58BC-4120-A842-D79E115AE6EB}" srcOrd="0" destOrd="0" presId="urn:microsoft.com/office/officeart/2005/8/layout/vList2"/>
    <dgm:cxn modelId="{8ED175B9-5E4A-49A1-98D1-EB1338B89693}" type="presOf" srcId="{70B30069-2982-45CB-8E87-203CA3BD5374}" destId="{65723D13-8491-4003-842A-0A5C949E9E63}" srcOrd="0" destOrd="0" presId="urn:microsoft.com/office/officeart/2005/8/layout/vList2"/>
    <dgm:cxn modelId="{C9EB0D2E-9171-4BFB-81F9-E23E56605819}" srcId="{14B88F7F-14E3-43D8-9778-63B4CE4A5014}" destId="{ACB29C68-011C-40D2-8BF7-D5D9A074CB47}" srcOrd="1" destOrd="0" parTransId="{43432167-EA30-498F-A52A-A99256ED4B63}" sibTransId="{D11A51C4-F4C6-405F-8D5D-2EE93A19079F}"/>
    <dgm:cxn modelId="{B73D9E35-E0F0-4C12-B479-E15C0B35EA25}" type="presParOf" srcId="{65990A56-5985-4494-B550-82AFD77CB99A}" destId="{65723D13-8491-4003-842A-0A5C949E9E63}" srcOrd="0" destOrd="0" presId="urn:microsoft.com/office/officeart/2005/8/layout/vList2"/>
    <dgm:cxn modelId="{69E304D3-AFCB-446C-9866-C0C1362A90BC}" type="presParOf" srcId="{65990A56-5985-4494-B550-82AFD77CB99A}" destId="{CA294A63-F8BC-43A5-95C7-846427DB086F}" srcOrd="1" destOrd="0" presId="urn:microsoft.com/office/officeart/2005/8/layout/vList2"/>
    <dgm:cxn modelId="{A9CBE927-3E7D-4F91-81FB-63C588615B39}" type="presParOf" srcId="{65990A56-5985-4494-B550-82AFD77CB99A}" destId="{C5750800-40C7-4AAD-809F-AA4289F3B9DC}" srcOrd="2" destOrd="0" presId="urn:microsoft.com/office/officeart/2005/8/layout/vList2"/>
    <dgm:cxn modelId="{BE4B53C9-05A6-4E97-80F8-54BCAE254AFE}" type="presParOf" srcId="{65990A56-5985-4494-B550-82AFD77CB99A}" destId="{30451D9F-DB3F-4413-8D2C-21A09A403592}" srcOrd="3" destOrd="0" presId="urn:microsoft.com/office/officeart/2005/8/layout/vList2"/>
    <dgm:cxn modelId="{AD61DD52-47AC-48B8-BE59-B9D29B2523D6}" type="presParOf" srcId="{65990A56-5985-4494-B550-82AFD77CB99A}" destId="{A7BE8029-8078-40C8-A80A-17046B158EE0}" srcOrd="4" destOrd="0" presId="urn:microsoft.com/office/officeart/2005/8/layout/vList2"/>
    <dgm:cxn modelId="{884D6F52-2680-4714-B2BF-D4DB34AE74DF}" type="presParOf" srcId="{65990A56-5985-4494-B550-82AFD77CB99A}" destId="{A4DF66A0-1831-4E44-A02B-9B0246F75F43}" srcOrd="5" destOrd="0" presId="urn:microsoft.com/office/officeart/2005/8/layout/vList2"/>
    <dgm:cxn modelId="{75907160-9DEB-41C7-93B5-711D4CA1A58C}" type="presParOf" srcId="{65990A56-5985-4494-B550-82AFD77CB99A}" destId="{C2E481FF-58BC-4120-A842-D79E115AE6E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3B15D15-9F3F-4C6B-973C-16054DDC3C8A}" type="doc">
      <dgm:prSet loTypeId="urn:microsoft.com/office/officeart/2005/8/layout/cycle6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2423C1-5007-48FF-B13C-DE920488B4D3}">
      <dgm:prSet custT="1"/>
      <dgm:spPr/>
      <dgm:t>
        <a:bodyPr/>
        <a:lstStyle/>
        <a:p>
          <a:pPr rtl="0"/>
          <a:r>
            <a:rPr lang="uk-UA" sz="2800" dirty="0" smtClean="0"/>
            <a:t>уроки-конференції</a:t>
          </a:r>
          <a:endParaRPr lang="uk-UA" sz="2800" dirty="0"/>
        </a:p>
      </dgm:t>
    </dgm:pt>
    <dgm:pt modelId="{4EE5BFF4-0F39-4D30-AE9B-7A4ED429454B}" type="parTrans" cxnId="{955180B9-0DA3-4E64-B977-D380E11710C9}">
      <dgm:prSet/>
      <dgm:spPr/>
      <dgm:t>
        <a:bodyPr/>
        <a:lstStyle/>
        <a:p>
          <a:endParaRPr lang="ru-RU" sz="2800"/>
        </a:p>
      </dgm:t>
    </dgm:pt>
    <dgm:pt modelId="{F9A08371-3636-40F4-92B5-44765EAE7E1C}" type="sibTrans" cxnId="{955180B9-0DA3-4E64-B977-D380E11710C9}">
      <dgm:prSet/>
      <dgm:spPr>
        <a:ln w="57150">
          <a:solidFill>
            <a:schemeClr val="accent1"/>
          </a:solidFill>
        </a:ln>
      </dgm:spPr>
      <dgm:t>
        <a:bodyPr/>
        <a:lstStyle/>
        <a:p>
          <a:endParaRPr lang="ru-RU" sz="2800"/>
        </a:p>
      </dgm:t>
    </dgm:pt>
    <dgm:pt modelId="{91C70489-FEDE-4FB4-9452-EBF96D05421B}">
      <dgm:prSet custT="1"/>
      <dgm:spPr/>
      <dgm:t>
        <a:bodyPr/>
        <a:lstStyle/>
        <a:p>
          <a:pPr rtl="0"/>
          <a:r>
            <a:rPr lang="uk-UA" sz="2800" dirty="0" smtClean="0"/>
            <a:t>математичний бій</a:t>
          </a:r>
          <a:endParaRPr lang="uk-UA" sz="2800" dirty="0"/>
        </a:p>
      </dgm:t>
    </dgm:pt>
    <dgm:pt modelId="{CB9976F4-6C0B-46BA-9786-2BB9E055BD8C}" type="parTrans" cxnId="{7F908E85-50B4-4E0C-936F-7E13D645972E}">
      <dgm:prSet/>
      <dgm:spPr/>
      <dgm:t>
        <a:bodyPr/>
        <a:lstStyle/>
        <a:p>
          <a:endParaRPr lang="ru-RU" sz="2800"/>
        </a:p>
      </dgm:t>
    </dgm:pt>
    <dgm:pt modelId="{4EC7DCDE-651D-450D-8C0F-66F5AD3821EA}" type="sibTrans" cxnId="{7F908E85-50B4-4E0C-936F-7E13D645972E}">
      <dgm:prSet/>
      <dgm:spPr>
        <a:ln w="57150">
          <a:solidFill>
            <a:schemeClr val="accent1"/>
          </a:solidFill>
        </a:ln>
      </dgm:spPr>
      <dgm:t>
        <a:bodyPr/>
        <a:lstStyle/>
        <a:p>
          <a:endParaRPr lang="ru-RU" sz="2800"/>
        </a:p>
      </dgm:t>
    </dgm:pt>
    <dgm:pt modelId="{C183DF94-1BA3-4091-A443-D02A779BA602}">
      <dgm:prSet custT="1"/>
      <dgm:spPr/>
      <dgm:t>
        <a:bodyPr/>
        <a:lstStyle/>
        <a:p>
          <a:pPr rtl="0"/>
          <a:r>
            <a:rPr lang="uk-UA" sz="2800" dirty="0" smtClean="0"/>
            <a:t>дискусія</a:t>
          </a:r>
          <a:endParaRPr lang="uk-UA" sz="2800" dirty="0"/>
        </a:p>
      </dgm:t>
    </dgm:pt>
    <dgm:pt modelId="{B058A1BD-CF28-4673-AFFB-CD83FC580D49}" type="parTrans" cxnId="{89724674-818E-4F88-AC8D-B0EE4C8E9087}">
      <dgm:prSet/>
      <dgm:spPr/>
      <dgm:t>
        <a:bodyPr/>
        <a:lstStyle/>
        <a:p>
          <a:endParaRPr lang="ru-RU" sz="2800"/>
        </a:p>
      </dgm:t>
    </dgm:pt>
    <dgm:pt modelId="{1138D7AC-8DBC-4B56-AA0F-8D7A4046B387}" type="sibTrans" cxnId="{89724674-818E-4F88-AC8D-B0EE4C8E9087}">
      <dgm:prSet/>
      <dgm:spPr>
        <a:ln w="57150">
          <a:solidFill>
            <a:schemeClr val="accent1"/>
          </a:solidFill>
        </a:ln>
      </dgm:spPr>
      <dgm:t>
        <a:bodyPr/>
        <a:lstStyle/>
        <a:p>
          <a:endParaRPr lang="ru-RU" sz="2800"/>
        </a:p>
      </dgm:t>
    </dgm:pt>
    <dgm:pt modelId="{BCC22E91-FF07-468E-969C-C419681E460E}">
      <dgm:prSet custT="1"/>
      <dgm:spPr/>
      <dgm:t>
        <a:bodyPr/>
        <a:lstStyle/>
        <a:p>
          <a:pPr rtl="0"/>
          <a:r>
            <a:rPr lang="uk-UA" sz="2800" dirty="0" smtClean="0"/>
            <a:t>уроки-консультації</a:t>
          </a:r>
          <a:endParaRPr lang="ru-RU" sz="2800" dirty="0"/>
        </a:p>
      </dgm:t>
    </dgm:pt>
    <dgm:pt modelId="{52CDA3F6-BCAE-40E4-9B05-71BEFC686B4B}" type="parTrans" cxnId="{2A2B6D79-B1FE-47AF-8F3E-AC5EA9968E84}">
      <dgm:prSet/>
      <dgm:spPr/>
      <dgm:t>
        <a:bodyPr/>
        <a:lstStyle/>
        <a:p>
          <a:endParaRPr lang="ru-RU" sz="2800"/>
        </a:p>
      </dgm:t>
    </dgm:pt>
    <dgm:pt modelId="{8169711D-17C0-4282-8616-203E207F1F73}" type="sibTrans" cxnId="{2A2B6D79-B1FE-47AF-8F3E-AC5EA9968E84}">
      <dgm:prSet/>
      <dgm:spPr>
        <a:ln w="57150">
          <a:solidFill>
            <a:schemeClr val="accent1"/>
          </a:solidFill>
        </a:ln>
      </dgm:spPr>
      <dgm:t>
        <a:bodyPr/>
        <a:lstStyle/>
        <a:p>
          <a:endParaRPr lang="ru-RU" sz="2800"/>
        </a:p>
      </dgm:t>
    </dgm:pt>
    <dgm:pt modelId="{0C514F84-399E-459F-A236-59E1F833BD9D}">
      <dgm:prSet custT="1"/>
      <dgm:spPr/>
      <dgm:t>
        <a:bodyPr/>
        <a:lstStyle/>
        <a:p>
          <a:pPr rtl="0"/>
          <a:r>
            <a:rPr lang="uk-UA" sz="2800" dirty="0" err="1" smtClean="0"/>
            <a:t>урок-мозаіка</a:t>
          </a:r>
          <a:r>
            <a:rPr lang="uk-UA" sz="2800" dirty="0" smtClean="0"/>
            <a:t> </a:t>
          </a:r>
          <a:endParaRPr lang="uk-UA" sz="2800" dirty="0"/>
        </a:p>
      </dgm:t>
    </dgm:pt>
    <dgm:pt modelId="{A6AB444D-90CD-45BD-B9A9-B853074426AA}" type="parTrans" cxnId="{A7CB751C-1273-42B9-A3F8-212129D7C46D}">
      <dgm:prSet/>
      <dgm:spPr/>
      <dgm:t>
        <a:bodyPr/>
        <a:lstStyle/>
        <a:p>
          <a:endParaRPr lang="ru-RU" sz="2800"/>
        </a:p>
      </dgm:t>
    </dgm:pt>
    <dgm:pt modelId="{1E392449-6A3C-4366-9002-7FF537F7F1D7}" type="sibTrans" cxnId="{A7CB751C-1273-42B9-A3F8-212129D7C46D}">
      <dgm:prSet/>
      <dgm:spPr>
        <a:ln w="57150">
          <a:solidFill>
            <a:schemeClr val="accent1"/>
          </a:solidFill>
        </a:ln>
      </dgm:spPr>
      <dgm:t>
        <a:bodyPr/>
        <a:lstStyle/>
        <a:p>
          <a:endParaRPr lang="ru-RU" sz="2800"/>
        </a:p>
      </dgm:t>
    </dgm:pt>
    <dgm:pt modelId="{C526A669-5DC9-4114-8F7A-A5D9C2611629}" type="pres">
      <dgm:prSet presAssocID="{23B15D15-9F3F-4C6B-973C-16054DDC3C8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FE92C5-6287-4A41-AD46-F44D6A36F1D8}" type="pres">
      <dgm:prSet presAssocID="{1E2423C1-5007-48FF-B13C-DE920488B4D3}" presName="node" presStyleLbl="node1" presStyleIdx="0" presStyleCnt="5" custScaleX="171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3FEC11-BB96-42A0-A1EB-1924B38100AD}" type="pres">
      <dgm:prSet presAssocID="{1E2423C1-5007-48FF-B13C-DE920488B4D3}" presName="spNode" presStyleCnt="0"/>
      <dgm:spPr/>
    </dgm:pt>
    <dgm:pt modelId="{84CFE06E-2554-42F1-9F0D-6565C3C0E77F}" type="pres">
      <dgm:prSet presAssocID="{F9A08371-3636-40F4-92B5-44765EAE7E1C}" presName="sibTrans" presStyleLbl="sibTrans1D1" presStyleIdx="0" presStyleCnt="5"/>
      <dgm:spPr/>
      <dgm:t>
        <a:bodyPr/>
        <a:lstStyle/>
        <a:p>
          <a:endParaRPr lang="ru-RU"/>
        </a:p>
      </dgm:t>
    </dgm:pt>
    <dgm:pt modelId="{74B540A4-237C-4412-89EE-F42D66798AC3}" type="pres">
      <dgm:prSet presAssocID="{91C70489-FEDE-4FB4-9452-EBF96D05421B}" presName="node" presStyleLbl="node1" presStyleIdx="1" presStyleCnt="5" custScaleX="192821" custRadScaleRad="95890" custRadScaleInc="44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D55EFD-927A-4292-8D56-DD5154409B67}" type="pres">
      <dgm:prSet presAssocID="{91C70489-FEDE-4FB4-9452-EBF96D05421B}" presName="spNode" presStyleCnt="0"/>
      <dgm:spPr/>
    </dgm:pt>
    <dgm:pt modelId="{DE02009E-3436-4ED7-864C-B626D173C671}" type="pres">
      <dgm:prSet presAssocID="{4EC7DCDE-651D-450D-8C0F-66F5AD3821EA}" presName="sibTrans" presStyleLbl="sibTrans1D1" presStyleIdx="1" presStyleCnt="5"/>
      <dgm:spPr/>
      <dgm:t>
        <a:bodyPr/>
        <a:lstStyle/>
        <a:p>
          <a:endParaRPr lang="ru-RU"/>
        </a:p>
      </dgm:t>
    </dgm:pt>
    <dgm:pt modelId="{2CB17579-2C16-4C30-81EF-0328E75F79B5}" type="pres">
      <dgm:prSet presAssocID="{C183DF94-1BA3-4091-A443-D02A779BA602}" presName="node" presStyleLbl="node1" presStyleIdx="2" presStyleCnt="5" custScaleX="145588" custRadScaleRad="106555" custRadScaleInc="-363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8CB4FE-B8A0-4B71-A2A2-AEA9D59EDDC2}" type="pres">
      <dgm:prSet presAssocID="{C183DF94-1BA3-4091-A443-D02A779BA602}" presName="spNode" presStyleCnt="0"/>
      <dgm:spPr/>
    </dgm:pt>
    <dgm:pt modelId="{BFA947BC-DA8A-449B-B201-0863E06DD01E}" type="pres">
      <dgm:prSet presAssocID="{1138D7AC-8DBC-4B56-AA0F-8D7A4046B387}" presName="sibTrans" presStyleLbl="sibTrans1D1" presStyleIdx="2" presStyleCnt="5"/>
      <dgm:spPr/>
      <dgm:t>
        <a:bodyPr/>
        <a:lstStyle/>
        <a:p>
          <a:endParaRPr lang="ru-RU"/>
        </a:p>
      </dgm:t>
    </dgm:pt>
    <dgm:pt modelId="{628FD8D2-4BB2-46D4-80AC-6601EBD96A39}" type="pres">
      <dgm:prSet presAssocID="{BCC22E91-FF07-468E-969C-C419681E460E}" presName="node" presStyleLbl="node1" presStyleIdx="3" presStyleCnt="5" custScaleX="148876" custRadScaleRad="105500" custRadScaleInc="33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BE20FF-9C07-4699-B19D-C2A81FC17EFB}" type="pres">
      <dgm:prSet presAssocID="{BCC22E91-FF07-468E-969C-C419681E460E}" presName="spNode" presStyleCnt="0"/>
      <dgm:spPr/>
    </dgm:pt>
    <dgm:pt modelId="{949870BE-2DFF-4CBB-B27B-68FC698DEA86}" type="pres">
      <dgm:prSet presAssocID="{8169711D-17C0-4282-8616-203E207F1F73}" presName="sibTrans" presStyleLbl="sibTrans1D1" presStyleIdx="3" presStyleCnt="5"/>
      <dgm:spPr/>
      <dgm:t>
        <a:bodyPr/>
        <a:lstStyle/>
        <a:p>
          <a:endParaRPr lang="ru-RU"/>
        </a:p>
      </dgm:t>
    </dgm:pt>
    <dgm:pt modelId="{136A8BC9-8989-401C-A1A4-07569B26D421}" type="pres">
      <dgm:prSet presAssocID="{0C514F84-399E-459F-A236-59E1F833BD9D}" presName="node" presStyleLbl="node1" presStyleIdx="4" presStyleCnt="5" custScaleX="196110" custRadScaleRad="95890" custRadScaleInc="-44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A62B57-7677-4DBB-AB07-4E1CE6E22FB3}" type="pres">
      <dgm:prSet presAssocID="{0C514F84-399E-459F-A236-59E1F833BD9D}" presName="spNode" presStyleCnt="0"/>
      <dgm:spPr/>
    </dgm:pt>
    <dgm:pt modelId="{45630577-CC2F-431D-BFB8-B32565459FD5}" type="pres">
      <dgm:prSet presAssocID="{1E392449-6A3C-4366-9002-7FF537F7F1D7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A7CB751C-1273-42B9-A3F8-212129D7C46D}" srcId="{23B15D15-9F3F-4C6B-973C-16054DDC3C8A}" destId="{0C514F84-399E-459F-A236-59E1F833BD9D}" srcOrd="4" destOrd="0" parTransId="{A6AB444D-90CD-45BD-B9A9-B853074426AA}" sibTransId="{1E392449-6A3C-4366-9002-7FF537F7F1D7}"/>
    <dgm:cxn modelId="{E6B95169-1909-4CBB-AFA9-0F4E115543DE}" type="presOf" srcId="{91C70489-FEDE-4FB4-9452-EBF96D05421B}" destId="{74B540A4-237C-4412-89EE-F42D66798AC3}" srcOrd="0" destOrd="0" presId="urn:microsoft.com/office/officeart/2005/8/layout/cycle6"/>
    <dgm:cxn modelId="{955180B9-0DA3-4E64-B977-D380E11710C9}" srcId="{23B15D15-9F3F-4C6B-973C-16054DDC3C8A}" destId="{1E2423C1-5007-48FF-B13C-DE920488B4D3}" srcOrd="0" destOrd="0" parTransId="{4EE5BFF4-0F39-4D30-AE9B-7A4ED429454B}" sibTransId="{F9A08371-3636-40F4-92B5-44765EAE7E1C}"/>
    <dgm:cxn modelId="{D62C9B86-BF6A-4FEC-A96C-68FE6DC4408A}" type="presOf" srcId="{0C514F84-399E-459F-A236-59E1F833BD9D}" destId="{136A8BC9-8989-401C-A1A4-07569B26D421}" srcOrd="0" destOrd="0" presId="urn:microsoft.com/office/officeart/2005/8/layout/cycle6"/>
    <dgm:cxn modelId="{BF31FB27-3553-4823-9532-A0203E3F9F0A}" type="presOf" srcId="{1E2423C1-5007-48FF-B13C-DE920488B4D3}" destId="{B7FE92C5-6287-4A41-AD46-F44D6A36F1D8}" srcOrd="0" destOrd="0" presId="urn:microsoft.com/office/officeart/2005/8/layout/cycle6"/>
    <dgm:cxn modelId="{7F908E85-50B4-4E0C-936F-7E13D645972E}" srcId="{23B15D15-9F3F-4C6B-973C-16054DDC3C8A}" destId="{91C70489-FEDE-4FB4-9452-EBF96D05421B}" srcOrd="1" destOrd="0" parTransId="{CB9976F4-6C0B-46BA-9786-2BB9E055BD8C}" sibTransId="{4EC7DCDE-651D-450D-8C0F-66F5AD3821EA}"/>
    <dgm:cxn modelId="{251F50AF-DC1F-4DAF-82F4-D3C9166A6721}" type="presOf" srcId="{1138D7AC-8DBC-4B56-AA0F-8D7A4046B387}" destId="{BFA947BC-DA8A-449B-B201-0863E06DD01E}" srcOrd="0" destOrd="0" presId="urn:microsoft.com/office/officeart/2005/8/layout/cycle6"/>
    <dgm:cxn modelId="{DF2402F1-7347-432B-8E1C-2A0361C34FF0}" type="presOf" srcId="{8169711D-17C0-4282-8616-203E207F1F73}" destId="{949870BE-2DFF-4CBB-B27B-68FC698DEA86}" srcOrd="0" destOrd="0" presId="urn:microsoft.com/office/officeart/2005/8/layout/cycle6"/>
    <dgm:cxn modelId="{CEE0B005-2174-4649-A425-EFAD0E47EE5B}" type="presOf" srcId="{4EC7DCDE-651D-450D-8C0F-66F5AD3821EA}" destId="{DE02009E-3436-4ED7-864C-B626D173C671}" srcOrd="0" destOrd="0" presId="urn:microsoft.com/office/officeart/2005/8/layout/cycle6"/>
    <dgm:cxn modelId="{AE4499F5-0ADF-4DEA-A24F-E71717298233}" type="presOf" srcId="{23B15D15-9F3F-4C6B-973C-16054DDC3C8A}" destId="{C526A669-5DC9-4114-8F7A-A5D9C2611629}" srcOrd="0" destOrd="0" presId="urn:microsoft.com/office/officeart/2005/8/layout/cycle6"/>
    <dgm:cxn modelId="{13581958-A3BB-4788-83CC-BD4235DD40A7}" type="presOf" srcId="{F9A08371-3636-40F4-92B5-44765EAE7E1C}" destId="{84CFE06E-2554-42F1-9F0D-6565C3C0E77F}" srcOrd="0" destOrd="0" presId="urn:microsoft.com/office/officeart/2005/8/layout/cycle6"/>
    <dgm:cxn modelId="{89724674-818E-4F88-AC8D-B0EE4C8E9087}" srcId="{23B15D15-9F3F-4C6B-973C-16054DDC3C8A}" destId="{C183DF94-1BA3-4091-A443-D02A779BA602}" srcOrd="2" destOrd="0" parTransId="{B058A1BD-CF28-4673-AFFB-CD83FC580D49}" sibTransId="{1138D7AC-8DBC-4B56-AA0F-8D7A4046B387}"/>
    <dgm:cxn modelId="{34782BDB-2193-4F1C-BB17-0703A6F9075A}" type="presOf" srcId="{C183DF94-1BA3-4091-A443-D02A779BA602}" destId="{2CB17579-2C16-4C30-81EF-0328E75F79B5}" srcOrd="0" destOrd="0" presId="urn:microsoft.com/office/officeart/2005/8/layout/cycle6"/>
    <dgm:cxn modelId="{BA577FB0-A960-4621-BE49-5D8737BFA970}" type="presOf" srcId="{1E392449-6A3C-4366-9002-7FF537F7F1D7}" destId="{45630577-CC2F-431D-BFB8-B32565459FD5}" srcOrd="0" destOrd="0" presId="urn:microsoft.com/office/officeart/2005/8/layout/cycle6"/>
    <dgm:cxn modelId="{15F78BE5-0FEB-47B5-9C4A-277D9F4CE1DD}" type="presOf" srcId="{BCC22E91-FF07-468E-969C-C419681E460E}" destId="{628FD8D2-4BB2-46D4-80AC-6601EBD96A39}" srcOrd="0" destOrd="0" presId="urn:microsoft.com/office/officeart/2005/8/layout/cycle6"/>
    <dgm:cxn modelId="{2A2B6D79-B1FE-47AF-8F3E-AC5EA9968E84}" srcId="{23B15D15-9F3F-4C6B-973C-16054DDC3C8A}" destId="{BCC22E91-FF07-468E-969C-C419681E460E}" srcOrd="3" destOrd="0" parTransId="{52CDA3F6-BCAE-40E4-9B05-71BEFC686B4B}" sibTransId="{8169711D-17C0-4282-8616-203E207F1F73}"/>
    <dgm:cxn modelId="{23E42808-4091-4507-95F9-F75CAABE8D68}" type="presParOf" srcId="{C526A669-5DC9-4114-8F7A-A5D9C2611629}" destId="{B7FE92C5-6287-4A41-AD46-F44D6A36F1D8}" srcOrd="0" destOrd="0" presId="urn:microsoft.com/office/officeart/2005/8/layout/cycle6"/>
    <dgm:cxn modelId="{5B396E22-4073-402F-8B82-84A6C5CAC9FE}" type="presParOf" srcId="{C526A669-5DC9-4114-8F7A-A5D9C2611629}" destId="{AB3FEC11-BB96-42A0-A1EB-1924B38100AD}" srcOrd="1" destOrd="0" presId="urn:microsoft.com/office/officeart/2005/8/layout/cycle6"/>
    <dgm:cxn modelId="{3FC723AA-3C6D-4235-9712-8C7A4243B6CA}" type="presParOf" srcId="{C526A669-5DC9-4114-8F7A-A5D9C2611629}" destId="{84CFE06E-2554-42F1-9F0D-6565C3C0E77F}" srcOrd="2" destOrd="0" presId="urn:microsoft.com/office/officeart/2005/8/layout/cycle6"/>
    <dgm:cxn modelId="{E61E4C70-2217-402E-8197-84671C925394}" type="presParOf" srcId="{C526A669-5DC9-4114-8F7A-A5D9C2611629}" destId="{74B540A4-237C-4412-89EE-F42D66798AC3}" srcOrd="3" destOrd="0" presId="urn:microsoft.com/office/officeart/2005/8/layout/cycle6"/>
    <dgm:cxn modelId="{A1B515E3-6A3E-43E2-9640-0CF0EAA0E587}" type="presParOf" srcId="{C526A669-5DC9-4114-8F7A-A5D9C2611629}" destId="{4DD55EFD-927A-4292-8D56-DD5154409B67}" srcOrd="4" destOrd="0" presId="urn:microsoft.com/office/officeart/2005/8/layout/cycle6"/>
    <dgm:cxn modelId="{03DFCB3B-7453-485D-8EA7-B859557E4067}" type="presParOf" srcId="{C526A669-5DC9-4114-8F7A-A5D9C2611629}" destId="{DE02009E-3436-4ED7-864C-B626D173C671}" srcOrd="5" destOrd="0" presId="urn:microsoft.com/office/officeart/2005/8/layout/cycle6"/>
    <dgm:cxn modelId="{8B4A7C32-197B-4EA7-9851-11803E553902}" type="presParOf" srcId="{C526A669-5DC9-4114-8F7A-A5D9C2611629}" destId="{2CB17579-2C16-4C30-81EF-0328E75F79B5}" srcOrd="6" destOrd="0" presId="urn:microsoft.com/office/officeart/2005/8/layout/cycle6"/>
    <dgm:cxn modelId="{CA869861-D89E-43A6-AF54-AC27C6115868}" type="presParOf" srcId="{C526A669-5DC9-4114-8F7A-A5D9C2611629}" destId="{938CB4FE-B8A0-4B71-A2A2-AEA9D59EDDC2}" srcOrd="7" destOrd="0" presId="urn:microsoft.com/office/officeart/2005/8/layout/cycle6"/>
    <dgm:cxn modelId="{D363E6B0-EDB0-4DBC-95D7-EF5A4BC4368D}" type="presParOf" srcId="{C526A669-5DC9-4114-8F7A-A5D9C2611629}" destId="{BFA947BC-DA8A-449B-B201-0863E06DD01E}" srcOrd="8" destOrd="0" presId="urn:microsoft.com/office/officeart/2005/8/layout/cycle6"/>
    <dgm:cxn modelId="{79643112-8575-4446-807B-8EED4959E294}" type="presParOf" srcId="{C526A669-5DC9-4114-8F7A-A5D9C2611629}" destId="{628FD8D2-4BB2-46D4-80AC-6601EBD96A39}" srcOrd="9" destOrd="0" presId="urn:microsoft.com/office/officeart/2005/8/layout/cycle6"/>
    <dgm:cxn modelId="{7960A652-82D1-4A66-A6E4-12C5B94457D6}" type="presParOf" srcId="{C526A669-5DC9-4114-8F7A-A5D9C2611629}" destId="{AFBE20FF-9C07-4699-B19D-C2A81FC17EFB}" srcOrd="10" destOrd="0" presId="urn:microsoft.com/office/officeart/2005/8/layout/cycle6"/>
    <dgm:cxn modelId="{0C0AB3EC-A956-46B6-99B3-2335288CF788}" type="presParOf" srcId="{C526A669-5DC9-4114-8F7A-A5D9C2611629}" destId="{949870BE-2DFF-4CBB-B27B-68FC698DEA86}" srcOrd="11" destOrd="0" presId="urn:microsoft.com/office/officeart/2005/8/layout/cycle6"/>
    <dgm:cxn modelId="{A4D3F7F9-C6D2-43AB-8569-3F7202CE56D2}" type="presParOf" srcId="{C526A669-5DC9-4114-8F7A-A5D9C2611629}" destId="{136A8BC9-8989-401C-A1A4-07569B26D421}" srcOrd="12" destOrd="0" presId="urn:microsoft.com/office/officeart/2005/8/layout/cycle6"/>
    <dgm:cxn modelId="{A3479390-0688-42E1-BB57-89A49810C00B}" type="presParOf" srcId="{C526A669-5DC9-4114-8F7A-A5D9C2611629}" destId="{EBA62B57-7677-4DBB-AB07-4E1CE6E22FB3}" srcOrd="13" destOrd="0" presId="urn:microsoft.com/office/officeart/2005/8/layout/cycle6"/>
    <dgm:cxn modelId="{ACDE6456-6227-4C8A-869B-5971485ACA5F}" type="presParOf" srcId="{C526A669-5DC9-4114-8F7A-A5D9C2611629}" destId="{45630577-CC2F-431D-BFB8-B32565459FD5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098D085-A47C-489A-9E05-EC35F2F44A2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2222F7-33FC-415B-BD3E-0D40BE66BB0B}">
      <dgm:prSet custT="1"/>
      <dgm:spPr/>
      <dgm:t>
        <a:bodyPr/>
        <a:lstStyle/>
        <a:p>
          <a:pPr rtl="0"/>
          <a:r>
            <a:rPr lang="ru-RU" sz="3600" dirty="0" err="1" smtClean="0"/>
            <a:t>Види</a:t>
          </a:r>
          <a:r>
            <a:rPr lang="ru-RU" sz="3600" dirty="0" smtClean="0"/>
            <a:t> </a:t>
          </a:r>
          <a:r>
            <a:rPr lang="ru-RU" sz="3600" dirty="0" err="1" smtClean="0"/>
            <a:t>проектів</a:t>
          </a:r>
          <a:r>
            <a:rPr lang="ru-RU" sz="3600" dirty="0" smtClean="0"/>
            <a:t>: </a:t>
          </a:r>
          <a:endParaRPr lang="ru-RU" sz="3600" dirty="0"/>
        </a:p>
      </dgm:t>
    </dgm:pt>
    <dgm:pt modelId="{FEDB4952-1795-448D-9B9C-2FF89BD7D284}" type="parTrans" cxnId="{7566E51D-C43A-4FA8-8F91-CF321880EBBB}">
      <dgm:prSet/>
      <dgm:spPr/>
      <dgm:t>
        <a:bodyPr/>
        <a:lstStyle/>
        <a:p>
          <a:endParaRPr lang="ru-RU" sz="2400"/>
        </a:p>
      </dgm:t>
    </dgm:pt>
    <dgm:pt modelId="{98BC7F48-AF2D-4537-A1A3-5CB80A4FC76D}" type="sibTrans" cxnId="{7566E51D-C43A-4FA8-8F91-CF321880EBBB}">
      <dgm:prSet/>
      <dgm:spPr/>
      <dgm:t>
        <a:bodyPr/>
        <a:lstStyle/>
        <a:p>
          <a:endParaRPr lang="ru-RU" sz="2400"/>
        </a:p>
      </dgm:t>
    </dgm:pt>
    <dgm:pt modelId="{FCAFDE46-8261-45DA-AB86-D807CE25B99E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err="1" smtClean="0"/>
            <a:t>Продукційний</a:t>
          </a:r>
          <a:r>
            <a:rPr lang="ru-RU" sz="2000" dirty="0" smtClean="0"/>
            <a:t> (</a:t>
          </a:r>
          <a:r>
            <a:rPr lang="ru-RU" sz="2000" dirty="0" err="1" smtClean="0"/>
            <a:t>створення</a:t>
          </a:r>
          <a:r>
            <a:rPr lang="ru-RU" sz="2000" dirty="0" smtClean="0"/>
            <a:t> </a:t>
          </a:r>
          <a:r>
            <a:rPr lang="ru-RU" sz="2000" dirty="0" err="1" smtClean="0"/>
            <a:t>чогось</a:t>
          </a:r>
          <a:r>
            <a:rPr lang="ru-RU" sz="2000" dirty="0" smtClean="0"/>
            <a:t>)</a:t>
          </a: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23B1DADF-D819-4A00-93D7-6F9A94863111}" type="parTrans" cxnId="{7CE00764-E6ED-4503-A977-DE7D77DED3CF}">
      <dgm:prSet/>
      <dgm:spPr/>
      <dgm:t>
        <a:bodyPr/>
        <a:lstStyle/>
        <a:p>
          <a:endParaRPr lang="ru-RU" sz="2400"/>
        </a:p>
      </dgm:t>
    </dgm:pt>
    <dgm:pt modelId="{CC27B484-60B3-4198-933B-442A9D4E9668}" type="sibTrans" cxnId="{7CE00764-E6ED-4503-A977-DE7D77DED3CF}">
      <dgm:prSet/>
      <dgm:spPr/>
      <dgm:t>
        <a:bodyPr/>
        <a:lstStyle/>
        <a:p>
          <a:endParaRPr lang="ru-RU" sz="2400"/>
        </a:p>
      </dgm:t>
    </dgm:pt>
    <dgm:pt modelId="{FEA9520A-9C47-4EF3-BA1D-9549A1CA5346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err="1" smtClean="0"/>
            <a:t>Консульта-ційний</a:t>
          </a:r>
          <a:r>
            <a:rPr lang="ru-RU" sz="2400" dirty="0" smtClean="0"/>
            <a:t> (</a:t>
          </a:r>
          <a:r>
            <a:rPr lang="ru-RU" sz="2400" dirty="0" err="1" smtClean="0"/>
            <a:t>естетичне</a:t>
          </a:r>
          <a:r>
            <a:rPr lang="ru-RU" sz="2400" dirty="0" smtClean="0"/>
            <a:t> </a:t>
          </a:r>
          <a:r>
            <a:rPr lang="ru-RU" sz="2400" dirty="0" err="1" smtClean="0"/>
            <a:t>пізнання</a:t>
          </a:r>
          <a:r>
            <a:rPr lang="ru-RU" sz="2400" dirty="0" smtClean="0"/>
            <a:t>) </a:t>
          </a:r>
          <a:endParaRPr lang="ru-RU" sz="2400" dirty="0"/>
        </a:p>
      </dgm:t>
    </dgm:pt>
    <dgm:pt modelId="{8FEC3652-A332-49B2-8A89-1C0DE9C43262}" type="parTrans" cxnId="{AA24784B-64A1-486D-8ABE-A44A1B2B29CC}">
      <dgm:prSet/>
      <dgm:spPr/>
      <dgm:t>
        <a:bodyPr/>
        <a:lstStyle/>
        <a:p>
          <a:endParaRPr lang="ru-RU" sz="2400"/>
        </a:p>
      </dgm:t>
    </dgm:pt>
    <dgm:pt modelId="{18D4E772-FDFC-443A-ADCE-6F4AA82D74A8}" type="sibTrans" cxnId="{AA24784B-64A1-486D-8ABE-A44A1B2B29CC}">
      <dgm:prSet/>
      <dgm:spPr/>
      <dgm:t>
        <a:bodyPr/>
        <a:lstStyle/>
        <a:p>
          <a:endParaRPr lang="ru-RU" sz="2400"/>
        </a:p>
      </dgm:t>
    </dgm:pt>
    <dgm:pt modelId="{2C1F9381-9717-474C-AA6F-8862E505A197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dirty="0" smtClean="0"/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err="1" smtClean="0"/>
            <a:t>Проблемний</a:t>
          </a:r>
          <a:r>
            <a:rPr lang="ru-RU" sz="2400" dirty="0" smtClean="0"/>
            <a:t> (</a:t>
          </a:r>
          <a:r>
            <a:rPr lang="ru-RU" sz="2400" dirty="0" err="1" smtClean="0"/>
            <a:t>подолання</a:t>
          </a:r>
          <a:r>
            <a:rPr lang="ru-RU" sz="2400" dirty="0" smtClean="0"/>
            <a:t> </a:t>
          </a:r>
          <a:r>
            <a:rPr lang="ru-RU" sz="2400" dirty="0" err="1" smtClean="0"/>
            <a:t>інтелектуаль-них</a:t>
          </a:r>
          <a:r>
            <a:rPr lang="ru-RU" sz="2400" dirty="0" smtClean="0"/>
            <a:t> </a:t>
          </a:r>
          <a:r>
            <a:rPr lang="ru-RU" sz="2400" dirty="0" err="1" smtClean="0"/>
            <a:t>труднощів</a:t>
          </a:r>
          <a:r>
            <a:rPr lang="ru-RU" sz="2400" dirty="0" smtClean="0"/>
            <a:t>)</a:t>
          </a:r>
        </a:p>
        <a:p>
          <a:endParaRPr lang="ru-RU" sz="2400" dirty="0"/>
        </a:p>
      </dgm:t>
    </dgm:pt>
    <dgm:pt modelId="{B165AAB9-1FB2-45E0-A0A1-34F73DE7F32C}" type="parTrans" cxnId="{8E2697B4-0C50-4A67-A543-8FAB3B31574A}">
      <dgm:prSet/>
      <dgm:spPr/>
      <dgm:t>
        <a:bodyPr/>
        <a:lstStyle/>
        <a:p>
          <a:endParaRPr lang="ru-RU" sz="2400"/>
        </a:p>
      </dgm:t>
    </dgm:pt>
    <dgm:pt modelId="{50D538E1-A0A5-47CF-B80F-E90CB6F43D5C}" type="sibTrans" cxnId="{8E2697B4-0C50-4A67-A543-8FAB3B31574A}">
      <dgm:prSet/>
      <dgm:spPr/>
      <dgm:t>
        <a:bodyPr/>
        <a:lstStyle/>
        <a:p>
          <a:endParaRPr lang="ru-RU" sz="2400"/>
        </a:p>
      </dgm:t>
    </dgm:pt>
    <dgm:pt modelId="{7F23D67C-9A39-4422-B571-C6CCD64B3030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dirty="0" smtClean="0"/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err="1" smtClean="0"/>
            <a:t>Діяльнісний</a:t>
          </a:r>
          <a:r>
            <a:rPr lang="ru-RU" sz="2400" dirty="0" smtClean="0"/>
            <a:t> (</a:t>
          </a:r>
          <a:r>
            <a:rPr lang="ru-RU" sz="2400" dirty="0" err="1" smtClean="0"/>
            <a:t>досягнення</a:t>
          </a:r>
          <a:r>
            <a:rPr lang="ru-RU" sz="2400" dirty="0" smtClean="0"/>
            <a:t> </a:t>
          </a:r>
          <a:r>
            <a:rPr lang="ru-RU" sz="2400" dirty="0" err="1" smtClean="0"/>
            <a:t>вмінь</a:t>
          </a:r>
          <a:r>
            <a:rPr lang="ru-RU" sz="2400" dirty="0" smtClean="0"/>
            <a:t> та </a:t>
          </a:r>
          <a:r>
            <a:rPr lang="ru-RU" sz="2400" dirty="0" err="1" smtClean="0"/>
            <a:t>навичок</a:t>
          </a:r>
          <a:r>
            <a:rPr lang="ru-RU" sz="2400" dirty="0" smtClean="0"/>
            <a:t> у  </a:t>
          </a:r>
          <a:r>
            <a:rPr lang="ru-RU" sz="2400" dirty="0" err="1" smtClean="0"/>
            <a:t>діяльності</a:t>
          </a:r>
          <a:r>
            <a:rPr lang="ru-RU" sz="2400" dirty="0" smtClean="0"/>
            <a:t>)</a:t>
          </a:r>
        </a:p>
        <a:p>
          <a:pPr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1FFEAFD1-D335-4F18-AD0D-233AEEEE7DBC}" type="parTrans" cxnId="{6704C51D-71E5-489E-AA60-D568559FB435}">
      <dgm:prSet/>
      <dgm:spPr/>
      <dgm:t>
        <a:bodyPr/>
        <a:lstStyle/>
        <a:p>
          <a:endParaRPr lang="ru-RU" sz="2400"/>
        </a:p>
      </dgm:t>
    </dgm:pt>
    <dgm:pt modelId="{BB597D2D-16AB-4AF0-9684-CCD0E28EC0BF}" type="sibTrans" cxnId="{6704C51D-71E5-489E-AA60-D568559FB435}">
      <dgm:prSet/>
      <dgm:spPr/>
      <dgm:t>
        <a:bodyPr/>
        <a:lstStyle/>
        <a:p>
          <a:endParaRPr lang="ru-RU" sz="2400"/>
        </a:p>
      </dgm:t>
    </dgm:pt>
    <dgm:pt modelId="{98744314-0611-40F4-90C1-D5D439911D78}" type="pres">
      <dgm:prSet presAssocID="{8098D085-A47C-489A-9E05-EC35F2F44A2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6FE2710-C877-491C-BF09-14ECF6828E9B}" type="pres">
      <dgm:prSet presAssocID="{A32222F7-33FC-415B-BD3E-0D40BE66BB0B}" presName="hierRoot1" presStyleCnt="0">
        <dgm:presLayoutVars>
          <dgm:hierBranch val="init"/>
        </dgm:presLayoutVars>
      </dgm:prSet>
      <dgm:spPr/>
    </dgm:pt>
    <dgm:pt modelId="{00EBCB3F-ADFD-4C6B-8E55-E283F85E339E}" type="pres">
      <dgm:prSet presAssocID="{A32222F7-33FC-415B-BD3E-0D40BE66BB0B}" presName="rootComposite1" presStyleCnt="0"/>
      <dgm:spPr/>
    </dgm:pt>
    <dgm:pt modelId="{5871FBC1-C91C-4D87-BB31-134C56E5D693}" type="pres">
      <dgm:prSet presAssocID="{A32222F7-33FC-415B-BD3E-0D40BE66BB0B}" presName="rootText1" presStyleLbl="node0" presStyleIdx="0" presStyleCnt="1" custScaleX="226295" custScaleY="99780" custLinFactNeighborX="495" custLinFactNeighborY="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40ED1F-BF3A-4E21-A5B8-DDDC55A2E6A8}" type="pres">
      <dgm:prSet presAssocID="{A32222F7-33FC-415B-BD3E-0D40BE66BB0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9CDE7CE-9D8C-479F-82A2-B62BEC612B7D}" type="pres">
      <dgm:prSet presAssocID="{A32222F7-33FC-415B-BD3E-0D40BE66BB0B}" presName="hierChild2" presStyleCnt="0"/>
      <dgm:spPr/>
    </dgm:pt>
    <dgm:pt modelId="{BF075404-0C6B-4DBA-8589-E8D01DABC424}" type="pres">
      <dgm:prSet presAssocID="{23B1DADF-D819-4A00-93D7-6F9A94863111}" presName="Name37" presStyleLbl="parChTrans1D2" presStyleIdx="0" presStyleCnt="4"/>
      <dgm:spPr/>
      <dgm:t>
        <a:bodyPr/>
        <a:lstStyle/>
        <a:p>
          <a:endParaRPr lang="ru-RU"/>
        </a:p>
      </dgm:t>
    </dgm:pt>
    <dgm:pt modelId="{310C1929-2759-4D82-9463-1877EE95FCD7}" type="pres">
      <dgm:prSet presAssocID="{FCAFDE46-8261-45DA-AB86-D807CE25B99E}" presName="hierRoot2" presStyleCnt="0">
        <dgm:presLayoutVars>
          <dgm:hierBranch val="init"/>
        </dgm:presLayoutVars>
      </dgm:prSet>
      <dgm:spPr/>
    </dgm:pt>
    <dgm:pt modelId="{34499986-9A09-42BF-95B0-4A4488DF6E2E}" type="pres">
      <dgm:prSet presAssocID="{FCAFDE46-8261-45DA-AB86-D807CE25B99E}" presName="rootComposite" presStyleCnt="0"/>
      <dgm:spPr/>
    </dgm:pt>
    <dgm:pt modelId="{C4420E24-C07A-42C8-A62E-4C0378D628AA}" type="pres">
      <dgm:prSet presAssocID="{FCAFDE46-8261-45DA-AB86-D807CE25B99E}" presName="rootText" presStyleLbl="node2" presStyleIdx="0" presStyleCnt="4" custScaleX="129896" custScaleY="3780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C93EC9-2D47-4AF5-B261-CDBBAFD2D403}" type="pres">
      <dgm:prSet presAssocID="{FCAFDE46-8261-45DA-AB86-D807CE25B99E}" presName="rootConnector" presStyleLbl="node2" presStyleIdx="0" presStyleCnt="4"/>
      <dgm:spPr/>
      <dgm:t>
        <a:bodyPr/>
        <a:lstStyle/>
        <a:p>
          <a:endParaRPr lang="ru-RU"/>
        </a:p>
      </dgm:t>
    </dgm:pt>
    <dgm:pt modelId="{73C93B65-3F43-4313-898B-DCE750C9371F}" type="pres">
      <dgm:prSet presAssocID="{FCAFDE46-8261-45DA-AB86-D807CE25B99E}" presName="hierChild4" presStyleCnt="0"/>
      <dgm:spPr/>
    </dgm:pt>
    <dgm:pt modelId="{D06269C3-ADCC-44EE-BB10-D3F39ED6B6BC}" type="pres">
      <dgm:prSet presAssocID="{FCAFDE46-8261-45DA-AB86-D807CE25B99E}" presName="hierChild5" presStyleCnt="0"/>
      <dgm:spPr/>
    </dgm:pt>
    <dgm:pt modelId="{85D89993-BA64-44B1-BA08-5A9DF4876ACD}" type="pres">
      <dgm:prSet presAssocID="{8FEC3652-A332-49B2-8A89-1C0DE9C43262}" presName="Name37" presStyleLbl="parChTrans1D2" presStyleIdx="1" presStyleCnt="4"/>
      <dgm:spPr/>
      <dgm:t>
        <a:bodyPr/>
        <a:lstStyle/>
        <a:p>
          <a:endParaRPr lang="ru-RU"/>
        </a:p>
      </dgm:t>
    </dgm:pt>
    <dgm:pt modelId="{2F89BA33-E7AC-4C52-BEB3-656C16682E40}" type="pres">
      <dgm:prSet presAssocID="{FEA9520A-9C47-4EF3-BA1D-9549A1CA5346}" presName="hierRoot2" presStyleCnt="0">
        <dgm:presLayoutVars>
          <dgm:hierBranch val="init"/>
        </dgm:presLayoutVars>
      </dgm:prSet>
      <dgm:spPr/>
    </dgm:pt>
    <dgm:pt modelId="{6121097A-34FA-4656-A17A-A5E3FFDB05EE}" type="pres">
      <dgm:prSet presAssocID="{FEA9520A-9C47-4EF3-BA1D-9549A1CA5346}" presName="rootComposite" presStyleCnt="0"/>
      <dgm:spPr/>
    </dgm:pt>
    <dgm:pt modelId="{079233B8-02CE-4EE8-961F-5696FC47B24B}" type="pres">
      <dgm:prSet presAssocID="{FEA9520A-9C47-4EF3-BA1D-9549A1CA5346}" presName="rootText" presStyleLbl="node2" presStyleIdx="1" presStyleCnt="4" custScaleX="129946" custScaleY="3346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B8D838-C480-44EF-9A91-5CAA2BDDB15B}" type="pres">
      <dgm:prSet presAssocID="{FEA9520A-9C47-4EF3-BA1D-9549A1CA5346}" presName="rootConnector" presStyleLbl="node2" presStyleIdx="1" presStyleCnt="4"/>
      <dgm:spPr/>
      <dgm:t>
        <a:bodyPr/>
        <a:lstStyle/>
        <a:p>
          <a:endParaRPr lang="ru-RU"/>
        </a:p>
      </dgm:t>
    </dgm:pt>
    <dgm:pt modelId="{96804893-FF94-4518-B8BC-BAF81C4C3B9E}" type="pres">
      <dgm:prSet presAssocID="{FEA9520A-9C47-4EF3-BA1D-9549A1CA5346}" presName="hierChild4" presStyleCnt="0"/>
      <dgm:spPr/>
    </dgm:pt>
    <dgm:pt modelId="{268FE7A0-B7D9-4034-9D3B-B8C313F7E3B1}" type="pres">
      <dgm:prSet presAssocID="{FEA9520A-9C47-4EF3-BA1D-9549A1CA5346}" presName="hierChild5" presStyleCnt="0"/>
      <dgm:spPr/>
    </dgm:pt>
    <dgm:pt modelId="{1B9E0312-F64E-4760-99A1-3DE15B029BAA}" type="pres">
      <dgm:prSet presAssocID="{B165AAB9-1FB2-45E0-A0A1-34F73DE7F32C}" presName="Name37" presStyleLbl="parChTrans1D2" presStyleIdx="2" presStyleCnt="4"/>
      <dgm:spPr/>
      <dgm:t>
        <a:bodyPr/>
        <a:lstStyle/>
        <a:p>
          <a:endParaRPr lang="ru-RU"/>
        </a:p>
      </dgm:t>
    </dgm:pt>
    <dgm:pt modelId="{EC5F1E86-952F-46FB-A5E7-8B08298A671B}" type="pres">
      <dgm:prSet presAssocID="{2C1F9381-9717-474C-AA6F-8862E505A197}" presName="hierRoot2" presStyleCnt="0">
        <dgm:presLayoutVars>
          <dgm:hierBranch val="init"/>
        </dgm:presLayoutVars>
      </dgm:prSet>
      <dgm:spPr/>
    </dgm:pt>
    <dgm:pt modelId="{17BB1715-BF83-4EF4-864D-E2AE55049E4B}" type="pres">
      <dgm:prSet presAssocID="{2C1F9381-9717-474C-AA6F-8862E505A197}" presName="rootComposite" presStyleCnt="0"/>
      <dgm:spPr/>
    </dgm:pt>
    <dgm:pt modelId="{AAC41095-FF6D-454C-8481-E2CFD47E9C11}" type="pres">
      <dgm:prSet presAssocID="{2C1F9381-9717-474C-AA6F-8862E505A197}" presName="rootText" presStyleLbl="node2" presStyleIdx="2" presStyleCnt="4" custScaleX="129102" custScaleY="3087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170D5F-66E8-4412-938F-39F035BC9D5B}" type="pres">
      <dgm:prSet presAssocID="{2C1F9381-9717-474C-AA6F-8862E505A197}" presName="rootConnector" presStyleLbl="node2" presStyleIdx="2" presStyleCnt="4"/>
      <dgm:spPr/>
      <dgm:t>
        <a:bodyPr/>
        <a:lstStyle/>
        <a:p>
          <a:endParaRPr lang="ru-RU"/>
        </a:p>
      </dgm:t>
    </dgm:pt>
    <dgm:pt modelId="{72FC94F8-A875-4CD2-8E33-43167F2E69D5}" type="pres">
      <dgm:prSet presAssocID="{2C1F9381-9717-474C-AA6F-8862E505A197}" presName="hierChild4" presStyleCnt="0"/>
      <dgm:spPr/>
    </dgm:pt>
    <dgm:pt modelId="{80A45A74-38E4-4ED1-A86E-D8D3D52AE6C2}" type="pres">
      <dgm:prSet presAssocID="{2C1F9381-9717-474C-AA6F-8862E505A197}" presName="hierChild5" presStyleCnt="0"/>
      <dgm:spPr/>
    </dgm:pt>
    <dgm:pt modelId="{527FABF5-9C20-4AFF-88E3-CB3790CFE582}" type="pres">
      <dgm:prSet presAssocID="{1FFEAFD1-D335-4F18-AD0D-233AEEEE7DBC}" presName="Name37" presStyleLbl="parChTrans1D2" presStyleIdx="3" presStyleCnt="4"/>
      <dgm:spPr/>
      <dgm:t>
        <a:bodyPr/>
        <a:lstStyle/>
        <a:p>
          <a:endParaRPr lang="ru-RU"/>
        </a:p>
      </dgm:t>
    </dgm:pt>
    <dgm:pt modelId="{8B46D2FC-2373-4C10-A130-5D7BA2669C38}" type="pres">
      <dgm:prSet presAssocID="{7F23D67C-9A39-4422-B571-C6CCD64B3030}" presName="hierRoot2" presStyleCnt="0">
        <dgm:presLayoutVars>
          <dgm:hierBranch val="init"/>
        </dgm:presLayoutVars>
      </dgm:prSet>
      <dgm:spPr/>
    </dgm:pt>
    <dgm:pt modelId="{D90294DE-ABD7-4277-BD29-78ADC66483AE}" type="pres">
      <dgm:prSet presAssocID="{7F23D67C-9A39-4422-B571-C6CCD64B3030}" presName="rootComposite" presStyleCnt="0"/>
      <dgm:spPr/>
    </dgm:pt>
    <dgm:pt modelId="{8C7CC641-5A81-4D3D-A74E-D3A8C890376A}" type="pres">
      <dgm:prSet presAssocID="{7F23D67C-9A39-4422-B571-C6CCD64B3030}" presName="rootText" presStyleLbl="node2" presStyleIdx="3" presStyleCnt="4" custScaleX="133515" custScaleY="3847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025E97-E81A-47F5-A3B4-365D4181C4BB}" type="pres">
      <dgm:prSet presAssocID="{7F23D67C-9A39-4422-B571-C6CCD64B3030}" presName="rootConnector" presStyleLbl="node2" presStyleIdx="3" presStyleCnt="4"/>
      <dgm:spPr/>
      <dgm:t>
        <a:bodyPr/>
        <a:lstStyle/>
        <a:p>
          <a:endParaRPr lang="ru-RU"/>
        </a:p>
      </dgm:t>
    </dgm:pt>
    <dgm:pt modelId="{760B298F-7D3C-4B0F-A16A-B2EA166019FF}" type="pres">
      <dgm:prSet presAssocID="{7F23D67C-9A39-4422-B571-C6CCD64B3030}" presName="hierChild4" presStyleCnt="0"/>
      <dgm:spPr/>
    </dgm:pt>
    <dgm:pt modelId="{4986DA23-A56C-4ADE-8A19-7838D061E4E4}" type="pres">
      <dgm:prSet presAssocID="{7F23D67C-9A39-4422-B571-C6CCD64B3030}" presName="hierChild5" presStyleCnt="0"/>
      <dgm:spPr/>
    </dgm:pt>
    <dgm:pt modelId="{335DCE0F-F175-49BC-A4EA-C4C649E3E3F2}" type="pres">
      <dgm:prSet presAssocID="{A32222F7-33FC-415B-BD3E-0D40BE66BB0B}" presName="hierChild3" presStyleCnt="0"/>
      <dgm:spPr/>
    </dgm:pt>
  </dgm:ptLst>
  <dgm:cxnLst>
    <dgm:cxn modelId="{C145BE5F-F10E-44A7-B70C-051C97B4E722}" type="presOf" srcId="{FEA9520A-9C47-4EF3-BA1D-9549A1CA5346}" destId="{7CB8D838-C480-44EF-9A91-5CAA2BDDB15B}" srcOrd="1" destOrd="0" presId="urn:microsoft.com/office/officeart/2005/8/layout/orgChart1"/>
    <dgm:cxn modelId="{8E2697B4-0C50-4A67-A543-8FAB3B31574A}" srcId="{A32222F7-33FC-415B-BD3E-0D40BE66BB0B}" destId="{2C1F9381-9717-474C-AA6F-8862E505A197}" srcOrd="2" destOrd="0" parTransId="{B165AAB9-1FB2-45E0-A0A1-34F73DE7F32C}" sibTransId="{50D538E1-A0A5-47CF-B80F-E90CB6F43D5C}"/>
    <dgm:cxn modelId="{AA24784B-64A1-486D-8ABE-A44A1B2B29CC}" srcId="{A32222F7-33FC-415B-BD3E-0D40BE66BB0B}" destId="{FEA9520A-9C47-4EF3-BA1D-9549A1CA5346}" srcOrd="1" destOrd="0" parTransId="{8FEC3652-A332-49B2-8A89-1C0DE9C43262}" sibTransId="{18D4E772-FDFC-443A-ADCE-6F4AA82D74A8}"/>
    <dgm:cxn modelId="{F112472D-6D26-4FE2-B3D2-712776709969}" type="presOf" srcId="{B165AAB9-1FB2-45E0-A0A1-34F73DE7F32C}" destId="{1B9E0312-F64E-4760-99A1-3DE15B029BAA}" srcOrd="0" destOrd="0" presId="urn:microsoft.com/office/officeart/2005/8/layout/orgChart1"/>
    <dgm:cxn modelId="{B86B57E8-B535-49EE-88BC-714B104FA746}" type="presOf" srcId="{2C1F9381-9717-474C-AA6F-8862E505A197}" destId="{AAC41095-FF6D-454C-8481-E2CFD47E9C11}" srcOrd="0" destOrd="0" presId="urn:microsoft.com/office/officeart/2005/8/layout/orgChart1"/>
    <dgm:cxn modelId="{FD1AAC45-02A9-4D2E-9645-85F178A91CD6}" type="presOf" srcId="{A32222F7-33FC-415B-BD3E-0D40BE66BB0B}" destId="{5871FBC1-C91C-4D87-BB31-134C56E5D693}" srcOrd="0" destOrd="0" presId="urn:microsoft.com/office/officeart/2005/8/layout/orgChart1"/>
    <dgm:cxn modelId="{C7A901EF-B44E-4973-B5D7-E545BD2EA8F3}" type="presOf" srcId="{8FEC3652-A332-49B2-8A89-1C0DE9C43262}" destId="{85D89993-BA64-44B1-BA08-5A9DF4876ACD}" srcOrd="0" destOrd="0" presId="urn:microsoft.com/office/officeart/2005/8/layout/orgChart1"/>
    <dgm:cxn modelId="{9636F386-C607-4C3B-AAD9-F23A8D897D0B}" type="presOf" srcId="{23B1DADF-D819-4A00-93D7-6F9A94863111}" destId="{BF075404-0C6B-4DBA-8589-E8D01DABC424}" srcOrd="0" destOrd="0" presId="urn:microsoft.com/office/officeart/2005/8/layout/orgChart1"/>
    <dgm:cxn modelId="{0410B395-4A33-43E0-AD93-7F126D2E0D85}" type="presOf" srcId="{A32222F7-33FC-415B-BD3E-0D40BE66BB0B}" destId="{AB40ED1F-BF3A-4E21-A5B8-DDDC55A2E6A8}" srcOrd="1" destOrd="0" presId="urn:microsoft.com/office/officeart/2005/8/layout/orgChart1"/>
    <dgm:cxn modelId="{706944A7-5D4D-480F-82A0-8AE25C123F3A}" type="presOf" srcId="{7F23D67C-9A39-4422-B571-C6CCD64B3030}" destId="{E5025E97-E81A-47F5-A3B4-365D4181C4BB}" srcOrd="1" destOrd="0" presId="urn:microsoft.com/office/officeart/2005/8/layout/orgChart1"/>
    <dgm:cxn modelId="{1D5456F3-D0BF-4C17-A7C3-501DD030E86B}" type="presOf" srcId="{2C1F9381-9717-474C-AA6F-8862E505A197}" destId="{33170D5F-66E8-4412-938F-39F035BC9D5B}" srcOrd="1" destOrd="0" presId="urn:microsoft.com/office/officeart/2005/8/layout/orgChart1"/>
    <dgm:cxn modelId="{8DBE28D2-1018-4D25-AAAD-5070AA741708}" type="presOf" srcId="{FCAFDE46-8261-45DA-AB86-D807CE25B99E}" destId="{36C93EC9-2D47-4AF5-B261-CDBBAFD2D403}" srcOrd="1" destOrd="0" presId="urn:microsoft.com/office/officeart/2005/8/layout/orgChart1"/>
    <dgm:cxn modelId="{7CF180C1-1CFD-428E-990B-32359D7BBC74}" type="presOf" srcId="{1FFEAFD1-D335-4F18-AD0D-233AEEEE7DBC}" destId="{527FABF5-9C20-4AFF-88E3-CB3790CFE582}" srcOrd="0" destOrd="0" presId="urn:microsoft.com/office/officeart/2005/8/layout/orgChart1"/>
    <dgm:cxn modelId="{5A60D4DF-9CAB-44AE-8952-EEFC73E237A8}" type="presOf" srcId="{FEA9520A-9C47-4EF3-BA1D-9549A1CA5346}" destId="{079233B8-02CE-4EE8-961F-5696FC47B24B}" srcOrd="0" destOrd="0" presId="urn:microsoft.com/office/officeart/2005/8/layout/orgChart1"/>
    <dgm:cxn modelId="{7CE00764-E6ED-4503-A977-DE7D77DED3CF}" srcId="{A32222F7-33FC-415B-BD3E-0D40BE66BB0B}" destId="{FCAFDE46-8261-45DA-AB86-D807CE25B99E}" srcOrd="0" destOrd="0" parTransId="{23B1DADF-D819-4A00-93D7-6F9A94863111}" sibTransId="{CC27B484-60B3-4198-933B-442A9D4E9668}"/>
    <dgm:cxn modelId="{EB8E9BF3-7070-467E-94E5-1E480705A300}" type="presOf" srcId="{FCAFDE46-8261-45DA-AB86-D807CE25B99E}" destId="{C4420E24-C07A-42C8-A62E-4C0378D628AA}" srcOrd="0" destOrd="0" presId="urn:microsoft.com/office/officeart/2005/8/layout/orgChart1"/>
    <dgm:cxn modelId="{7C28D7F6-ACD2-4E61-8212-42E19D18B21E}" type="presOf" srcId="{7F23D67C-9A39-4422-B571-C6CCD64B3030}" destId="{8C7CC641-5A81-4D3D-A74E-D3A8C890376A}" srcOrd="0" destOrd="0" presId="urn:microsoft.com/office/officeart/2005/8/layout/orgChart1"/>
    <dgm:cxn modelId="{6704C51D-71E5-489E-AA60-D568559FB435}" srcId="{A32222F7-33FC-415B-BD3E-0D40BE66BB0B}" destId="{7F23D67C-9A39-4422-B571-C6CCD64B3030}" srcOrd="3" destOrd="0" parTransId="{1FFEAFD1-D335-4F18-AD0D-233AEEEE7DBC}" sibTransId="{BB597D2D-16AB-4AF0-9684-CCD0E28EC0BF}"/>
    <dgm:cxn modelId="{7566E51D-C43A-4FA8-8F91-CF321880EBBB}" srcId="{8098D085-A47C-489A-9E05-EC35F2F44A26}" destId="{A32222F7-33FC-415B-BD3E-0D40BE66BB0B}" srcOrd="0" destOrd="0" parTransId="{FEDB4952-1795-448D-9B9C-2FF89BD7D284}" sibTransId="{98BC7F48-AF2D-4537-A1A3-5CB80A4FC76D}"/>
    <dgm:cxn modelId="{CBF3AE84-9B21-4072-932D-4EAD69E47C27}" type="presOf" srcId="{8098D085-A47C-489A-9E05-EC35F2F44A26}" destId="{98744314-0611-40F4-90C1-D5D439911D78}" srcOrd="0" destOrd="0" presId="urn:microsoft.com/office/officeart/2005/8/layout/orgChart1"/>
    <dgm:cxn modelId="{D794DFF9-ED5E-41B5-9272-4246DAD6DC0E}" type="presParOf" srcId="{98744314-0611-40F4-90C1-D5D439911D78}" destId="{66FE2710-C877-491C-BF09-14ECF6828E9B}" srcOrd="0" destOrd="0" presId="urn:microsoft.com/office/officeart/2005/8/layout/orgChart1"/>
    <dgm:cxn modelId="{7E0E9535-0257-4D82-9EFE-B5A13CD2E049}" type="presParOf" srcId="{66FE2710-C877-491C-BF09-14ECF6828E9B}" destId="{00EBCB3F-ADFD-4C6B-8E55-E283F85E339E}" srcOrd="0" destOrd="0" presId="urn:microsoft.com/office/officeart/2005/8/layout/orgChart1"/>
    <dgm:cxn modelId="{0A6020D1-538B-40D3-AA46-18BB63B20328}" type="presParOf" srcId="{00EBCB3F-ADFD-4C6B-8E55-E283F85E339E}" destId="{5871FBC1-C91C-4D87-BB31-134C56E5D693}" srcOrd="0" destOrd="0" presId="urn:microsoft.com/office/officeart/2005/8/layout/orgChart1"/>
    <dgm:cxn modelId="{2BC725FC-7614-40B3-8991-20E21E8628D8}" type="presParOf" srcId="{00EBCB3F-ADFD-4C6B-8E55-E283F85E339E}" destId="{AB40ED1F-BF3A-4E21-A5B8-DDDC55A2E6A8}" srcOrd="1" destOrd="0" presId="urn:microsoft.com/office/officeart/2005/8/layout/orgChart1"/>
    <dgm:cxn modelId="{2AEBC326-74F5-4563-8333-3724AEC12369}" type="presParOf" srcId="{66FE2710-C877-491C-BF09-14ECF6828E9B}" destId="{D9CDE7CE-9D8C-479F-82A2-B62BEC612B7D}" srcOrd="1" destOrd="0" presId="urn:microsoft.com/office/officeart/2005/8/layout/orgChart1"/>
    <dgm:cxn modelId="{6D106CD6-AC89-41ED-B38B-7A7DB472B3F7}" type="presParOf" srcId="{D9CDE7CE-9D8C-479F-82A2-B62BEC612B7D}" destId="{BF075404-0C6B-4DBA-8589-E8D01DABC424}" srcOrd="0" destOrd="0" presId="urn:microsoft.com/office/officeart/2005/8/layout/orgChart1"/>
    <dgm:cxn modelId="{C6A43388-6931-4575-9E3A-14BA786492F2}" type="presParOf" srcId="{D9CDE7CE-9D8C-479F-82A2-B62BEC612B7D}" destId="{310C1929-2759-4D82-9463-1877EE95FCD7}" srcOrd="1" destOrd="0" presId="urn:microsoft.com/office/officeart/2005/8/layout/orgChart1"/>
    <dgm:cxn modelId="{F0545573-CBDE-44D4-912B-6A84CA9266B1}" type="presParOf" srcId="{310C1929-2759-4D82-9463-1877EE95FCD7}" destId="{34499986-9A09-42BF-95B0-4A4488DF6E2E}" srcOrd="0" destOrd="0" presId="urn:microsoft.com/office/officeart/2005/8/layout/orgChart1"/>
    <dgm:cxn modelId="{33132FAC-072B-4D06-8C69-AB94F3C2B16F}" type="presParOf" srcId="{34499986-9A09-42BF-95B0-4A4488DF6E2E}" destId="{C4420E24-C07A-42C8-A62E-4C0378D628AA}" srcOrd="0" destOrd="0" presId="urn:microsoft.com/office/officeart/2005/8/layout/orgChart1"/>
    <dgm:cxn modelId="{BD6E5EE2-45D8-4489-ABB6-9805FF770703}" type="presParOf" srcId="{34499986-9A09-42BF-95B0-4A4488DF6E2E}" destId="{36C93EC9-2D47-4AF5-B261-CDBBAFD2D403}" srcOrd="1" destOrd="0" presId="urn:microsoft.com/office/officeart/2005/8/layout/orgChart1"/>
    <dgm:cxn modelId="{D585A06E-37E9-4916-AF15-3F16C00FF25D}" type="presParOf" srcId="{310C1929-2759-4D82-9463-1877EE95FCD7}" destId="{73C93B65-3F43-4313-898B-DCE750C9371F}" srcOrd="1" destOrd="0" presId="urn:microsoft.com/office/officeart/2005/8/layout/orgChart1"/>
    <dgm:cxn modelId="{DF2166BC-5DBE-47DD-A089-871F6FCEC0DF}" type="presParOf" srcId="{310C1929-2759-4D82-9463-1877EE95FCD7}" destId="{D06269C3-ADCC-44EE-BB10-D3F39ED6B6BC}" srcOrd="2" destOrd="0" presId="urn:microsoft.com/office/officeart/2005/8/layout/orgChart1"/>
    <dgm:cxn modelId="{F8402F76-4480-43A1-94EA-33358F3D2753}" type="presParOf" srcId="{D9CDE7CE-9D8C-479F-82A2-B62BEC612B7D}" destId="{85D89993-BA64-44B1-BA08-5A9DF4876ACD}" srcOrd="2" destOrd="0" presId="urn:microsoft.com/office/officeart/2005/8/layout/orgChart1"/>
    <dgm:cxn modelId="{0A1A08D8-40DB-4274-BCB6-02629909F99A}" type="presParOf" srcId="{D9CDE7CE-9D8C-479F-82A2-B62BEC612B7D}" destId="{2F89BA33-E7AC-4C52-BEB3-656C16682E40}" srcOrd="3" destOrd="0" presId="urn:microsoft.com/office/officeart/2005/8/layout/orgChart1"/>
    <dgm:cxn modelId="{C1011EAA-A90E-4D8B-B424-F07B83E81CCD}" type="presParOf" srcId="{2F89BA33-E7AC-4C52-BEB3-656C16682E40}" destId="{6121097A-34FA-4656-A17A-A5E3FFDB05EE}" srcOrd="0" destOrd="0" presId="urn:microsoft.com/office/officeart/2005/8/layout/orgChart1"/>
    <dgm:cxn modelId="{F6DBD6FA-B81D-47F1-9571-486FB7155AF7}" type="presParOf" srcId="{6121097A-34FA-4656-A17A-A5E3FFDB05EE}" destId="{079233B8-02CE-4EE8-961F-5696FC47B24B}" srcOrd="0" destOrd="0" presId="urn:microsoft.com/office/officeart/2005/8/layout/orgChart1"/>
    <dgm:cxn modelId="{B1894F5D-5935-489C-BD19-17F669B7AC52}" type="presParOf" srcId="{6121097A-34FA-4656-A17A-A5E3FFDB05EE}" destId="{7CB8D838-C480-44EF-9A91-5CAA2BDDB15B}" srcOrd="1" destOrd="0" presId="urn:microsoft.com/office/officeart/2005/8/layout/orgChart1"/>
    <dgm:cxn modelId="{CBD8291B-38F0-4FE8-88C9-1089D8917ABC}" type="presParOf" srcId="{2F89BA33-E7AC-4C52-BEB3-656C16682E40}" destId="{96804893-FF94-4518-B8BC-BAF81C4C3B9E}" srcOrd="1" destOrd="0" presId="urn:microsoft.com/office/officeart/2005/8/layout/orgChart1"/>
    <dgm:cxn modelId="{A1BC596A-787C-44C6-B04D-CD91DC680443}" type="presParOf" srcId="{2F89BA33-E7AC-4C52-BEB3-656C16682E40}" destId="{268FE7A0-B7D9-4034-9D3B-B8C313F7E3B1}" srcOrd="2" destOrd="0" presId="urn:microsoft.com/office/officeart/2005/8/layout/orgChart1"/>
    <dgm:cxn modelId="{F29538DF-3050-4CF7-976A-148B1B17E686}" type="presParOf" srcId="{D9CDE7CE-9D8C-479F-82A2-B62BEC612B7D}" destId="{1B9E0312-F64E-4760-99A1-3DE15B029BAA}" srcOrd="4" destOrd="0" presId="urn:microsoft.com/office/officeart/2005/8/layout/orgChart1"/>
    <dgm:cxn modelId="{FCA337A2-C8FE-4DC1-A97C-41EC006A4D5A}" type="presParOf" srcId="{D9CDE7CE-9D8C-479F-82A2-B62BEC612B7D}" destId="{EC5F1E86-952F-46FB-A5E7-8B08298A671B}" srcOrd="5" destOrd="0" presId="urn:microsoft.com/office/officeart/2005/8/layout/orgChart1"/>
    <dgm:cxn modelId="{F9614AD7-659D-4ED0-92A1-3F0980071FE9}" type="presParOf" srcId="{EC5F1E86-952F-46FB-A5E7-8B08298A671B}" destId="{17BB1715-BF83-4EF4-864D-E2AE55049E4B}" srcOrd="0" destOrd="0" presId="urn:microsoft.com/office/officeart/2005/8/layout/orgChart1"/>
    <dgm:cxn modelId="{D7E7F988-AE92-4547-BFBE-47F52362250B}" type="presParOf" srcId="{17BB1715-BF83-4EF4-864D-E2AE55049E4B}" destId="{AAC41095-FF6D-454C-8481-E2CFD47E9C11}" srcOrd="0" destOrd="0" presId="urn:microsoft.com/office/officeart/2005/8/layout/orgChart1"/>
    <dgm:cxn modelId="{30D205F1-D809-4096-AAB4-30DCC09B902B}" type="presParOf" srcId="{17BB1715-BF83-4EF4-864D-E2AE55049E4B}" destId="{33170D5F-66E8-4412-938F-39F035BC9D5B}" srcOrd="1" destOrd="0" presId="urn:microsoft.com/office/officeart/2005/8/layout/orgChart1"/>
    <dgm:cxn modelId="{DEEF9251-93B5-4D3B-893B-95186D639975}" type="presParOf" srcId="{EC5F1E86-952F-46FB-A5E7-8B08298A671B}" destId="{72FC94F8-A875-4CD2-8E33-43167F2E69D5}" srcOrd="1" destOrd="0" presId="urn:microsoft.com/office/officeart/2005/8/layout/orgChart1"/>
    <dgm:cxn modelId="{5209C979-AAF0-45CF-9FDC-D2BDFA128E00}" type="presParOf" srcId="{EC5F1E86-952F-46FB-A5E7-8B08298A671B}" destId="{80A45A74-38E4-4ED1-A86E-D8D3D52AE6C2}" srcOrd="2" destOrd="0" presId="urn:microsoft.com/office/officeart/2005/8/layout/orgChart1"/>
    <dgm:cxn modelId="{06D477EC-753A-4A30-A44E-6604B5B23E6F}" type="presParOf" srcId="{D9CDE7CE-9D8C-479F-82A2-B62BEC612B7D}" destId="{527FABF5-9C20-4AFF-88E3-CB3790CFE582}" srcOrd="6" destOrd="0" presId="urn:microsoft.com/office/officeart/2005/8/layout/orgChart1"/>
    <dgm:cxn modelId="{8E0852AD-5455-405C-B274-26ACACB871F6}" type="presParOf" srcId="{D9CDE7CE-9D8C-479F-82A2-B62BEC612B7D}" destId="{8B46D2FC-2373-4C10-A130-5D7BA2669C38}" srcOrd="7" destOrd="0" presId="urn:microsoft.com/office/officeart/2005/8/layout/orgChart1"/>
    <dgm:cxn modelId="{2C74FC73-39BF-4D11-862C-9FE00817DDD0}" type="presParOf" srcId="{8B46D2FC-2373-4C10-A130-5D7BA2669C38}" destId="{D90294DE-ABD7-4277-BD29-78ADC66483AE}" srcOrd="0" destOrd="0" presId="urn:microsoft.com/office/officeart/2005/8/layout/orgChart1"/>
    <dgm:cxn modelId="{F36E1131-507C-43BC-B6FF-3E1B11D0012C}" type="presParOf" srcId="{D90294DE-ABD7-4277-BD29-78ADC66483AE}" destId="{8C7CC641-5A81-4D3D-A74E-D3A8C890376A}" srcOrd="0" destOrd="0" presId="urn:microsoft.com/office/officeart/2005/8/layout/orgChart1"/>
    <dgm:cxn modelId="{E266E606-DF95-41AB-B31D-5FDF7DDFA9FB}" type="presParOf" srcId="{D90294DE-ABD7-4277-BD29-78ADC66483AE}" destId="{E5025E97-E81A-47F5-A3B4-365D4181C4BB}" srcOrd="1" destOrd="0" presId="urn:microsoft.com/office/officeart/2005/8/layout/orgChart1"/>
    <dgm:cxn modelId="{EBB559C0-7127-4651-9417-7ED57A737AD8}" type="presParOf" srcId="{8B46D2FC-2373-4C10-A130-5D7BA2669C38}" destId="{760B298F-7D3C-4B0F-A16A-B2EA166019FF}" srcOrd="1" destOrd="0" presId="urn:microsoft.com/office/officeart/2005/8/layout/orgChart1"/>
    <dgm:cxn modelId="{60F3CFCF-003F-422D-A227-9AF2550B4C64}" type="presParOf" srcId="{8B46D2FC-2373-4C10-A130-5D7BA2669C38}" destId="{4986DA23-A56C-4ADE-8A19-7838D061E4E4}" srcOrd="2" destOrd="0" presId="urn:microsoft.com/office/officeart/2005/8/layout/orgChart1"/>
    <dgm:cxn modelId="{398C88D7-A289-44C7-943B-A38509F8DD5A}" type="presParOf" srcId="{66FE2710-C877-491C-BF09-14ECF6828E9B}" destId="{335DCE0F-F175-49BC-A4EA-C4C649E3E3F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A079EA2-96F5-40BF-8F70-7044FE339E40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64C5B6-38D0-4C17-A335-9ACF902A1E6F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dirty="0" err="1" smtClean="0">
              <a:solidFill>
                <a:srgbClr val="FFCC99"/>
              </a:solidFill>
            </a:rPr>
            <a:t>Зв</a:t>
          </a:r>
          <a:r>
            <a:rPr lang="en-US" sz="2800" b="1" dirty="0" smtClean="0">
              <a:solidFill>
                <a:srgbClr val="FFCC99"/>
              </a:solidFill>
            </a:rPr>
            <a:t>’</a:t>
          </a:r>
          <a:r>
            <a:rPr lang="uk-UA" sz="2800" b="1" dirty="0" err="1" smtClean="0">
              <a:solidFill>
                <a:srgbClr val="FFCC99"/>
              </a:solidFill>
            </a:rPr>
            <a:t>язки</a:t>
          </a:r>
          <a:r>
            <a:rPr lang="uk-UA" sz="2800" b="1" dirty="0" smtClean="0">
              <a:solidFill>
                <a:srgbClr val="FFCC99"/>
              </a:solidFill>
            </a:rPr>
            <a:t> проектної технології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rgbClr val="FFCC99"/>
              </a:solidFill>
            </a:rPr>
            <a:t> </a:t>
          </a:r>
          <a:r>
            <a:rPr lang="ru-RU" sz="2800" b="1" dirty="0" err="1" smtClean="0">
              <a:solidFill>
                <a:srgbClr val="FFCC99"/>
              </a:solidFill>
            </a:rPr>
            <a:t>з</a:t>
          </a:r>
          <a:r>
            <a:rPr lang="ru-RU" sz="2800" b="1" dirty="0" smtClean="0">
              <a:solidFill>
                <a:srgbClr val="FFCC99"/>
              </a:solidFill>
            </a:rPr>
            <a:t> </a:t>
          </a:r>
          <a:r>
            <a:rPr lang="ru-RU" sz="2800" b="1" dirty="0" err="1" smtClean="0">
              <a:solidFill>
                <a:srgbClr val="FFCC99"/>
              </a:solidFill>
            </a:rPr>
            <a:t>іншими</a:t>
          </a:r>
          <a:r>
            <a:rPr lang="ru-RU" sz="2800" b="1" dirty="0" smtClean="0">
              <a:solidFill>
                <a:srgbClr val="FFCC99"/>
              </a:solidFill>
            </a:rPr>
            <a:t> </a:t>
          </a:r>
          <a:r>
            <a:rPr lang="ru-RU" sz="2800" b="1" dirty="0" err="1" smtClean="0">
              <a:solidFill>
                <a:srgbClr val="FFCC99"/>
              </a:solidFill>
            </a:rPr>
            <a:t>технологіями</a:t>
          </a:r>
          <a:endParaRPr lang="ru-RU" sz="2800" b="1" dirty="0" smtClean="0">
            <a:solidFill>
              <a:srgbClr val="FFCC99"/>
            </a:solidFill>
          </a:endParaRP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dirty="0"/>
        </a:p>
      </dgm:t>
    </dgm:pt>
    <dgm:pt modelId="{9C9D9C81-DFB7-4643-BFB5-DEFECDF2A3FF}" type="parTrans" cxnId="{23AF8D0C-76B7-4FC1-91D1-3AD58DF96756}">
      <dgm:prSet/>
      <dgm:spPr/>
      <dgm:t>
        <a:bodyPr/>
        <a:lstStyle/>
        <a:p>
          <a:endParaRPr lang="ru-RU" sz="2800"/>
        </a:p>
      </dgm:t>
    </dgm:pt>
    <dgm:pt modelId="{EE98B330-9C94-439A-8840-69C0DAC5B8BC}" type="sibTrans" cxnId="{23AF8D0C-76B7-4FC1-91D1-3AD58DF96756}">
      <dgm:prSet/>
      <dgm:spPr/>
      <dgm:t>
        <a:bodyPr/>
        <a:lstStyle/>
        <a:p>
          <a:endParaRPr lang="ru-RU" sz="2800"/>
        </a:p>
      </dgm:t>
    </dgm:pt>
    <dgm:pt modelId="{3C62FDE3-E027-4D34-B572-DFB20D68D11A}">
      <dgm:prSet custT="1"/>
      <dgm:spPr/>
      <dgm:t>
        <a:bodyPr/>
        <a:lstStyle/>
        <a:p>
          <a:r>
            <a:rPr lang="uk-UA" sz="2800" dirty="0" smtClean="0">
              <a:ea typeface="Times New Roman" pitchFamily="18" charset="0"/>
              <a:cs typeface="Times New Roman" pitchFamily="18" charset="0"/>
            </a:rPr>
            <a:t>Інноваційні педагогічні технології</a:t>
          </a:r>
        </a:p>
      </dgm:t>
    </dgm:pt>
    <dgm:pt modelId="{46A5D20E-854E-4DB1-84E7-6EAAF971F78A}" type="parTrans" cxnId="{5F91D841-A522-410A-9A84-E7C0CC939C20}">
      <dgm:prSet custT="1"/>
      <dgm:spPr/>
      <dgm:t>
        <a:bodyPr/>
        <a:lstStyle/>
        <a:p>
          <a:endParaRPr lang="ru-RU" sz="2800"/>
        </a:p>
      </dgm:t>
    </dgm:pt>
    <dgm:pt modelId="{6210A330-6889-49B1-9B11-F2D03CD0D9AB}" type="sibTrans" cxnId="{5F91D841-A522-410A-9A84-E7C0CC939C20}">
      <dgm:prSet/>
      <dgm:spPr/>
      <dgm:t>
        <a:bodyPr/>
        <a:lstStyle/>
        <a:p>
          <a:endParaRPr lang="ru-RU" sz="2800"/>
        </a:p>
      </dgm:t>
    </dgm:pt>
    <dgm:pt modelId="{467D398E-9C9E-41D1-B01A-BABEBC47FE77}">
      <dgm:prSet/>
      <dgm:spPr/>
      <dgm:t>
        <a:bodyPr/>
        <a:lstStyle/>
        <a:p>
          <a:endParaRPr lang="ru-RU"/>
        </a:p>
      </dgm:t>
    </dgm:pt>
    <dgm:pt modelId="{EF347070-B979-4B16-82A7-68A940A1B532}" type="parTrans" cxnId="{372B0FE6-446C-4BBE-B9B7-85E7FA62A8F4}">
      <dgm:prSet/>
      <dgm:spPr/>
      <dgm:t>
        <a:bodyPr/>
        <a:lstStyle/>
        <a:p>
          <a:endParaRPr lang="ru-RU" sz="2800"/>
        </a:p>
      </dgm:t>
    </dgm:pt>
    <dgm:pt modelId="{589753A6-A3DA-45FF-ABB9-77AFA4F5D8CC}" type="sibTrans" cxnId="{372B0FE6-446C-4BBE-B9B7-85E7FA62A8F4}">
      <dgm:prSet/>
      <dgm:spPr/>
      <dgm:t>
        <a:bodyPr/>
        <a:lstStyle/>
        <a:p>
          <a:endParaRPr lang="ru-RU" sz="2800"/>
        </a:p>
      </dgm:t>
    </dgm:pt>
    <dgm:pt modelId="{E58BF310-469C-46AB-BB37-4A398D7F4F4A}">
      <dgm:prSet custT="1"/>
      <dgm:spPr/>
      <dgm:t>
        <a:bodyPr/>
        <a:lstStyle/>
        <a:p>
          <a:r>
            <a:rPr lang="uk-UA" sz="2800" dirty="0" smtClean="0">
              <a:ea typeface="Times New Roman" pitchFamily="18" charset="0"/>
              <a:cs typeface="Times New Roman" pitchFamily="18" charset="0"/>
            </a:rPr>
            <a:t>Модульні технології</a:t>
          </a:r>
        </a:p>
      </dgm:t>
    </dgm:pt>
    <dgm:pt modelId="{FC8E7193-518B-44F9-AFBA-31E4543CFAF5}" type="parTrans" cxnId="{4BA0BA62-EE2D-4473-A09D-21891A12AF8E}">
      <dgm:prSet custT="1"/>
      <dgm:spPr/>
      <dgm:t>
        <a:bodyPr/>
        <a:lstStyle/>
        <a:p>
          <a:endParaRPr lang="ru-RU" sz="2800"/>
        </a:p>
      </dgm:t>
    </dgm:pt>
    <dgm:pt modelId="{F2054AB9-9D64-4F0A-A22E-EF0CA7761C34}" type="sibTrans" cxnId="{4BA0BA62-EE2D-4473-A09D-21891A12AF8E}">
      <dgm:prSet/>
      <dgm:spPr/>
      <dgm:t>
        <a:bodyPr/>
        <a:lstStyle/>
        <a:p>
          <a:endParaRPr lang="ru-RU" sz="2800"/>
        </a:p>
      </dgm:t>
    </dgm:pt>
    <dgm:pt modelId="{A640211F-C0FE-43DF-B02C-5698ACA704C0}">
      <dgm:prSet custT="1"/>
      <dgm:spPr/>
      <dgm:t>
        <a:bodyPr/>
        <a:lstStyle/>
        <a:p>
          <a:r>
            <a:rPr lang="uk-UA" sz="2800" dirty="0" smtClean="0">
              <a:ea typeface="Times New Roman" pitchFamily="18" charset="0"/>
              <a:cs typeface="Times New Roman" pitchFamily="18" charset="0"/>
            </a:rPr>
            <a:t>Технології навчання у співпраці</a:t>
          </a:r>
        </a:p>
      </dgm:t>
    </dgm:pt>
    <dgm:pt modelId="{E4CDE7FA-4708-4817-83A9-61E3A84DB463}" type="parTrans" cxnId="{9FD8CEDF-0DE3-41DF-8018-45000DFCE598}">
      <dgm:prSet custT="1"/>
      <dgm:spPr/>
      <dgm:t>
        <a:bodyPr/>
        <a:lstStyle/>
        <a:p>
          <a:endParaRPr lang="ru-RU" sz="2800"/>
        </a:p>
      </dgm:t>
    </dgm:pt>
    <dgm:pt modelId="{30936A44-F9CD-48DF-929B-33A7721B4FC4}" type="sibTrans" cxnId="{9FD8CEDF-0DE3-41DF-8018-45000DFCE598}">
      <dgm:prSet/>
      <dgm:spPr/>
      <dgm:t>
        <a:bodyPr/>
        <a:lstStyle/>
        <a:p>
          <a:endParaRPr lang="ru-RU" sz="2800"/>
        </a:p>
      </dgm:t>
    </dgm:pt>
    <dgm:pt modelId="{21E8FC83-E625-419F-9906-643FCDE2BE70}">
      <dgm:prSet custT="1"/>
      <dgm:spPr/>
      <dgm:t>
        <a:bodyPr/>
        <a:lstStyle/>
        <a:p>
          <a:r>
            <a:rPr lang="uk-UA" sz="2800" dirty="0" smtClean="0">
              <a:ea typeface="Times New Roman" pitchFamily="18" charset="0"/>
              <a:cs typeface="Times New Roman" pitchFamily="18" charset="0"/>
            </a:rPr>
            <a:t>Інформаційні технології</a:t>
          </a:r>
        </a:p>
      </dgm:t>
    </dgm:pt>
    <dgm:pt modelId="{D98F325D-376D-4846-A539-F7C9C72FFEB5}" type="parTrans" cxnId="{092A2367-C33E-4A90-996C-BDFFA8635AE6}">
      <dgm:prSet custT="1"/>
      <dgm:spPr/>
      <dgm:t>
        <a:bodyPr/>
        <a:lstStyle/>
        <a:p>
          <a:endParaRPr lang="ru-RU" sz="2800"/>
        </a:p>
      </dgm:t>
    </dgm:pt>
    <dgm:pt modelId="{FD9FD5C8-01BA-4508-BF0F-BB142DFC6A48}" type="sibTrans" cxnId="{092A2367-C33E-4A90-996C-BDFFA8635AE6}">
      <dgm:prSet/>
      <dgm:spPr/>
      <dgm:t>
        <a:bodyPr/>
        <a:lstStyle/>
        <a:p>
          <a:endParaRPr lang="ru-RU" sz="2800"/>
        </a:p>
      </dgm:t>
    </dgm:pt>
    <dgm:pt modelId="{D9C3A090-0BEB-43CF-B115-9815BC225584}">
      <dgm:prSet custT="1"/>
      <dgm:spPr/>
      <dgm:t>
        <a:bodyPr/>
        <a:lstStyle/>
        <a:p>
          <a:r>
            <a:rPr lang="uk-UA" sz="2800" dirty="0" smtClean="0">
              <a:ea typeface="Times New Roman" pitchFamily="18" charset="0"/>
              <a:cs typeface="Times New Roman" pitchFamily="18" charset="0"/>
            </a:rPr>
            <a:t>Технології навчання через </a:t>
          </a:r>
          <a:r>
            <a:rPr lang="uk-UA" sz="2400" dirty="0" smtClean="0">
              <a:ea typeface="Times New Roman" pitchFamily="18" charset="0"/>
              <a:cs typeface="Times New Roman" pitchFamily="18" charset="0"/>
            </a:rPr>
            <a:t>дослідження</a:t>
          </a:r>
        </a:p>
      </dgm:t>
    </dgm:pt>
    <dgm:pt modelId="{CC0E4609-73AE-4522-B153-2622041562F9}" type="parTrans" cxnId="{385F6A52-92BA-4BE9-94C8-AB77C6BB936E}">
      <dgm:prSet custT="1"/>
      <dgm:spPr/>
      <dgm:t>
        <a:bodyPr/>
        <a:lstStyle/>
        <a:p>
          <a:endParaRPr lang="ru-RU" sz="2800"/>
        </a:p>
      </dgm:t>
    </dgm:pt>
    <dgm:pt modelId="{0F5C7CF9-4F95-4B67-87AD-E0B770375C75}" type="sibTrans" cxnId="{385F6A52-92BA-4BE9-94C8-AB77C6BB936E}">
      <dgm:prSet/>
      <dgm:spPr/>
      <dgm:t>
        <a:bodyPr/>
        <a:lstStyle/>
        <a:p>
          <a:endParaRPr lang="ru-RU" sz="2800"/>
        </a:p>
      </dgm:t>
    </dgm:pt>
    <dgm:pt modelId="{FC4B953D-6690-47A3-B9A1-837AAE89DA61}">
      <dgm:prSet custT="1"/>
      <dgm:spPr/>
      <dgm:t>
        <a:bodyPr/>
        <a:lstStyle/>
        <a:p>
          <a:r>
            <a:rPr lang="uk-UA" sz="2800" dirty="0" smtClean="0">
              <a:ea typeface="Times New Roman" pitchFamily="18" charset="0"/>
              <a:cs typeface="Times New Roman" pitchFamily="18" charset="0"/>
            </a:rPr>
            <a:t>Технологія успіху</a:t>
          </a:r>
        </a:p>
      </dgm:t>
    </dgm:pt>
    <dgm:pt modelId="{47BC6A32-13C4-4F56-A112-3A176AFFD5D7}" type="parTrans" cxnId="{8E5E219C-91DD-4405-BAAF-288A6B69E5CB}">
      <dgm:prSet custT="1"/>
      <dgm:spPr/>
      <dgm:t>
        <a:bodyPr/>
        <a:lstStyle/>
        <a:p>
          <a:endParaRPr lang="ru-RU" sz="2800"/>
        </a:p>
      </dgm:t>
    </dgm:pt>
    <dgm:pt modelId="{916330D6-A446-4B16-9379-CF85DDDEA7F7}" type="sibTrans" cxnId="{8E5E219C-91DD-4405-BAAF-288A6B69E5CB}">
      <dgm:prSet/>
      <dgm:spPr/>
      <dgm:t>
        <a:bodyPr/>
        <a:lstStyle/>
        <a:p>
          <a:endParaRPr lang="ru-RU" sz="2800"/>
        </a:p>
      </dgm:t>
    </dgm:pt>
    <dgm:pt modelId="{01313A96-5C40-4C5D-ADF2-F676FF994EB2}" type="pres">
      <dgm:prSet presAssocID="{DA079EA2-96F5-40BF-8F70-7044FE339E4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ECD808-5367-49BE-B0B5-23ACB4A023E8}" type="pres">
      <dgm:prSet presAssocID="{0164C5B6-38D0-4C17-A335-9ACF902A1E6F}" presName="centerShape" presStyleLbl="node0" presStyleIdx="0" presStyleCnt="1" custScaleX="195259" custScaleY="143829" custLinFactNeighborY="-580"/>
      <dgm:spPr/>
      <dgm:t>
        <a:bodyPr/>
        <a:lstStyle/>
        <a:p>
          <a:endParaRPr lang="ru-RU"/>
        </a:p>
      </dgm:t>
    </dgm:pt>
    <dgm:pt modelId="{7506322B-739C-4541-9D9B-20E8259960AA}" type="pres">
      <dgm:prSet presAssocID="{46A5D20E-854E-4DB1-84E7-6EAAF971F78A}" presName="Name9" presStyleLbl="parChTrans1D2" presStyleIdx="0" presStyleCnt="6"/>
      <dgm:spPr/>
      <dgm:t>
        <a:bodyPr/>
        <a:lstStyle/>
        <a:p>
          <a:endParaRPr lang="ru-RU"/>
        </a:p>
      </dgm:t>
    </dgm:pt>
    <dgm:pt modelId="{5AFDCB51-5575-44DA-BE7B-EFBF718BFB63}" type="pres">
      <dgm:prSet presAssocID="{46A5D20E-854E-4DB1-84E7-6EAAF971F78A}" presName="connTx" presStyleLbl="parChTrans1D2" presStyleIdx="0" presStyleCnt="6"/>
      <dgm:spPr/>
      <dgm:t>
        <a:bodyPr/>
        <a:lstStyle/>
        <a:p>
          <a:endParaRPr lang="ru-RU"/>
        </a:p>
      </dgm:t>
    </dgm:pt>
    <dgm:pt modelId="{DF30ADFE-5183-45BE-B3CB-1C091C179E36}" type="pres">
      <dgm:prSet presAssocID="{3C62FDE3-E027-4D34-B572-DFB20D68D11A}" presName="node" presStyleLbl="node1" presStyleIdx="0" presStyleCnt="6" custScaleX="189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79B3B-A685-4934-8841-C8C1A58675FE}" type="pres">
      <dgm:prSet presAssocID="{E4CDE7FA-4708-4817-83A9-61E3A84DB463}" presName="Name9" presStyleLbl="parChTrans1D2" presStyleIdx="1" presStyleCnt="6"/>
      <dgm:spPr/>
      <dgm:t>
        <a:bodyPr/>
        <a:lstStyle/>
        <a:p>
          <a:endParaRPr lang="ru-RU"/>
        </a:p>
      </dgm:t>
    </dgm:pt>
    <dgm:pt modelId="{DFD918B8-1983-4EFC-A30A-CC4219F43F75}" type="pres">
      <dgm:prSet presAssocID="{E4CDE7FA-4708-4817-83A9-61E3A84DB463}" presName="connTx" presStyleLbl="parChTrans1D2" presStyleIdx="1" presStyleCnt="6"/>
      <dgm:spPr/>
      <dgm:t>
        <a:bodyPr/>
        <a:lstStyle/>
        <a:p>
          <a:endParaRPr lang="ru-RU"/>
        </a:p>
      </dgm:t>
    </dgm:pt>
    <dgm:pt modelId="{7CB363AC-2818-495F-8A54-83AD8863ABF0}" type="pres">
      <dgm:prSet presAssocID="{A640211F-C0FE-43DF-B02C-5698ACA704C0}" presName="node" presStyleLbl="node1" presStyleIdx="1" presStyleCnt="6" custScaleX="130241" custScaleY="134702" custRadScaleRad="150484" custRadScaleInc="137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F066D-1A39-42C9-A2F4-DA27739F5031}" type="pres">
      <dgm:prSet presAssocID="{FC8E7193-518B-44F9-AFBA-31E4543CFAF5}" presName="Name9" presStyleLbl="parChTrans1D2" presStyleIdx="2" presStyleCnt="6"/>
      <dgm:spPr/>
      <dgm:t>
        <a:bodyPr/>
        <a:lstStyle/>
        <a:p>
          <a:endParaRPr lang="ru-RU"/>
        </a:p>
      </dgm:t>
    </dgm:pt>
    <dgm:pt modelId="{FF25B2D6-A79E-4FB9-B51B-098FB85A36DD}" type="pres">
      <dgm:prSet presAssocID="{FC8E7193-518B-44F9-AFBA-31E4543CFAF5}" presName="connTx" presStyleLbl="parChTrans1D2" presStyleIdx="2" presStyleCnt="6"/>
      <dgm:spPr/>
      <dgm:t>
        <a:bodyPr/>
        <a:lstStyle/>
        <a:p>
          <a:endParaRPr lang="ru-RU"/>
        </a:p>
      </dgm:t>
    </dgm:pt>
    <dgm:pt modelId="{BE89B150-FED3-4F05-B796-E39CFD4C6606}" type="pres">
      <dgm:prSet presAssocID="{E58BF310-469C-46AB-BB37-4A398D7F4F4A}" presName="node" presStyleLbl="node1" presStyleIdx="2" presStyleCnt="6" custScaleX="142210" custScaleY="142274" custRadScaleRad="162153" custRadScaleInc="100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69F37-2786-44E7-A092-6961DC42F09C}" type="pres">
      <dgm:prSet presAssocID="{D98F325D-376D-4846-A539-F7C9C72FFEB5}" presName="Name9" presStyleLbl="parChTrans1D2" presStyleIdx="3" presStyleCnt="6"/>
      <dgm:spPr/>
      <dgm:t>
        <a:bodyPr/>
        <a:lstStyle/>
        <a:p>
          <a:endParaRPr lang="ru-RU"/>
        </a:p>
      </dgm:t>
    </dgm:pt>
    <dgm:pt modelId="{9B696B60-A363-46ED-A311-77C6FCCEAB2C}" type="pres">
      <dgm:prSet presAssocID="{D98F325D-376D-4846-A539-F7C9C72FFEB5}" presName="connTx" presStyleLbl="parChTrans1D2" presStyleIdx="3" presStyleCnt="6"/>
      <dgm:spPr/>
      <dgm:t>
        <a:bodyPr/>
        <a:lstStyle/>
        <a:p>
          <a:endParaRPr lang="ru-RU"/>
        </a:p>
      </dgm:t>
    </dgm:pt>
    <dgm:pt modelId="{4FA56C44-BE9A-44E1-9F80-2D047BAFA51F}" type="pres">
      <dgm:prSet presAssocID="{21E8FC83-E625-419F-9906-643FCDE2BE70}" presName="node" presStyleLbl="node1" presStyleIdx="3" presStyleCnt="6" custScaleX="181625" custScaleY="104543" custRadScaleRad="100026" custRadScaleInc="-44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1567D-E635-43EC-947F-A53B5F434171}" type="pres">
      <dgm:prSet presAssocID="{CC0E4609-73AE-4522-B153-2622041562F9}" presName="Name9" presStyleLbl="parChTrans1D2" presStyleIdx="4" presStyleCnt="6"/>
      <dgm:spPr/>
      <dgm:t>
        <a:bodyPr/>
        <a:lstStyle/>
        <a:p>
          <a:endParaRPr lang="ru-RU"/>
        </a:p>
      </dgm:t>
    </dgm:pt>
    <dgm:pt modelId="{3A638BF3-B9BC-465A-867C-A7645297C9EB}" type="pres">
      <dgm:prSet presAssocID="{CC0E4609-73AE-4522-B153-2622041562F9}" presName="connTx" presStyleLbl="parChTrans1D2" presStyleIdx="4" presStyleCnt="6"/>
      <dgm:spPr/>
      <dgm:t>
        <a:bodyPr/>
        <a:lstStyle/>
        <a:p>
          <a:endParaRPr lang="ru-RU"/>
        </a:p>
      </dgm:t>
    </dgm:pt>
    <dgm:pt modelId="{5E07D6C8-8BB6-440C-B2E0-6FB3752BEF16}" type="pres">
      <dgm:prSet presAssocID="{D9C3A090-0BEB-43CF-B115-9815BC225584}" presName="node" presStyleLbl="node1" presStyleIdx="4" presStyleCnt="6" custScaleX="141570" custScaleY="132521" custRadScaleRad="149799" custRadScaleInc="-8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432B9A-F4ED-47B5-BAE0-0DF7F9913862}" type="pres">
      <dgm:prSet presAssocID="{47BC6A32-13C4-4F56-A112-3A176AFFD5D7}" presName="Name9" presStyleLbl="parChTrans1D2" presStyleIdx="5" presStyleCnt="6"/>
      <dgm:spPr/>
      <dgm:t>
        <a:bodyPr/>
        <a:lstStyle/>
        <a:p>
          <a:endParaRPr lang="ru-RU"/>
        </a:p>
      </dgm:t>
    </dgm:pt>
    <dgm:pt modelId="{F6B4394F-9FFA-4280-89C1-0AA9263BCA84}" type="pres">
      <dgm:prSet presAssocID="{47BC6A32-13C4-4F56-A112-3A176AFFD5D7}" presName="connTx" presStyleLbl="parChTrans1D2" presStyleIdx="5" presStyleCnt="6"/>
      <dgm:spPr/>
      <dgm:t>
        <a:bodyPr/>
        <a:lstStyle/>
        <a:p>
          <a:endParaRPr lang="ru-RU"/>
        </a:p>
      </dgm:t>
    </dgm:pt>
    <dgm:pt modelId="{BB69BFF9-9B01-4A66-ADC0-12EFAAD81D9D}" type="pres">
      <dgm:prSet presAssocID="{FC4B953D-6690-47A3-B9A1-837AAE89DA61}" presName="node" presStyleLbl="node1" presStyleIdx="5" presStyleCnt="6" custScaleX="137720" custScaleY="130246" custRadScaleRad="145953" custRadScaleInc="-40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2A2367-C33E-4A90-996C-BDFFA8635AE6}" srcId="{0164C5B6-38D0-4C17-A335-9ACF902A1E6F}" destId="{21E8FC83-E625-419F-9906-643FCDE2BE70}" srcOrd="3" destOrd="0" parTransId="{D98F325D-376D-4846-A539-F7C9C72FFEB5}" sibTransId="{FD9FD5C8-01BA-4508-BF0F-BB142DFC6A48}"/>
    <dgm:cxn modelId="{BE5B46DE-A1D4-4254-9771-6726D2E513FE}" type="presOf" srcId="{E58BF310-469C-46AB-BB37-4A398D7F4F4A}" destId="{BE89B150-FED3-4F05-B796-E39CFD4C6606}" srcOrd="0" destOrd="0" presId="urn:microsoft.com/office/officeart/2005/8/layout/radial1"/>
    <dgm:cxn modelId="{7AAFD7EC-8967-478F-8243-E2EBA1934C78}" type="presOf" srcId="{CC0E4609-73AE-4522-B153-2622041562F9}" destId="{B7D1567D-E635-43EC-947F-A53B5F434171}" srcOrd="0" destOrd="0" presId="urn:microsoft.com/office/officeart/2005/8/layout/radial1"/>
    <dgm:cxn modelId="{CBDDA2D0-5AF1-4C03-BDF5-B9DD8EEC4ED0}" type="presOf" srcId="{FC4B953D-6690-47A3-B9A1-837AAE89DA61}" destId="{BB69BFF9-9B01-4A66-ADC0-12EFAAD81D9D}" srcOrd="0" destOrd="0" presId="urn:microsoft.com/office/officeart/2005/8/layout/radial1"/>
    <dgm:cxn modelId="{9FD8CEDF-0DE3-41DF-8018-45000DFCE598}" srcId="{0164C5B6-38D0-4C17-A335-9ACF902A1E6F}" destId="{A640211F-C0FE-43DF-B02C-5698ACA704C0}" srcOrd="1" destOrd="0" parTransId="{E4CDE7FA-4708-4817-83A9-61E3A84DB463}" sibTransId="{30936A44-F9CD-48DF-929B-33A7721B4FC4}"/>
    <dgm:cxn modelId="{A2ECB31B-5BF6-426A-A63B-983143409B7B}" type="presOf" srcId="{A640211F-C0FE-43DF-B02C-5698ACA704C0}" destId="{7CB363AC-2818-495F-8A54-83AD8863ABF0}" srcOrd="0" destOrd="0" presId="urn:microsoft.com/office/officeart/2005/8/layout/radial1"/>
    <dgm:cxn modelId="{71094B7A-2FB7-44EC-BA78-3F1F8ACE94D9}" type="presOf" srcId="{DA079EA2-96F5-40BF-8F70-7044FE339E40}" destId="{01313A96-5C40-4C5D-ADF2-F676FF994EB2}" srcOrd="0" destOrd="0" presId="urn:microsoft.com/office/officeart/2005/8/layout/radial1"/>
    <dgm:cxn modelId="{5C9276B7-C1DA-4B5A-95FB-CA36C7FDB19A}" type="presOf" srcId="{D98F325D-376D-4846-A539-F7C9C72FFEB5}" destId="{9B696B60-A363-46ED-A311-77C6FCCEAB2C}" srcOrd="1" destOrd="0" presId="urn:microsoft.com/office/officeart/2005/8/layout/radial1"/>
    <dgm:cxn modelId="{E675A982-BD76-4E47-AD36-467282D8ECC7}" type="presOf" srcId="{47BC6A32-13C4-4F56-A112-3A176AFFD5D7}" destId="{F6B4394F-9FFA-4280-89C1-0AA9263BCA84}" srcOrd="1" destOrd="0" presId="urn:microsoft.com/office/officeart/2005/8/layout/radial1"/>
    <dgm:cxn modelId="{5C5FD310-E70F-439B-B533-0B9FBBF5FCA9}" type="presOf" srcId="{D98F325D-376D-4846-A539-F7C9C72FFEB5}" destId="{18E69F37-2786-44E7-A092-6961DC42F09C}" srcOrd="0" destOrd="0" presId="urn:microsoft.com/office/officeart/2005/8/layout/radial1"/>
    <dgm:cxn modelId="{5F91D841-A522-410A-9A84-E7C0CC939C20}" srcId="{0164C5B6-38D0-4C17-A335-9ACF902A1E6F}" destId="{3C62FDE3-E027-4D34-B572-DFB20D68D11A}" srcOrd="0" destOrd="0" parTransId="{46A5D20E-854E-4DB1-84E7-6EAAF971F78A}" sibTransId="{6210A330-6889-49B1-9B11-F2D03CD0D9AB}"/>
    <dgm:cxn modelId="{385F6A52-92BA-4BE9-94C8-AB77C6BB936E}" srcId="{0164C5B6-38D0-4C17-A335-9ACF902A1E6F}" destId="{D9C3A090-0BEB-43CF-B115-9815BC225584}" srcOrd="4" destOrd="0" parTransId="{CC0E4609-73AE-4522-B153-2622041562F9}" sibTransId="{0F5C7CF9-4F95-4B67-87AD-E0B770375C75}"/>
    <dgm:cxn modelId="{372B0FE6-446C-4BBE-B9B7-85E7FA62A8F4}" srcId="{DA079EA2-96F5-40BF-8F70-7044FE339E40}" destId="{467D398E-9C9E-41D1-B01A-BABEBC47FE77}" srcOrd="1" destOrd="0" parTransId="{EF347070-B979-4B16-82A7-68A940A1B532}" sibTransId="{589753A6-A3DA-45FF-ABB9-77AFA4F5D8CC}"/>
    <dgm:cxn modelId="{8E5E219C-91DD-4405-BAAF-288A6B69E5CB}" srcId="{0164C5B6-38D0-4C17-A335-9ACF902A1E6F}" destId="{FC4B953D-6690-47A3-B9A1-837AAE89DA61}" srcOrd="5" destOrd="0" parTransId="{47BC6A32-13C4-4F56-A112-3A176AFFD5D7}" sibTransId="{916330D6-A446-4B16-9379-CF85DDDEA7F7}"/>
    <dgm:cxn modelId="{1E1F89EE-FBF7-409D-BE3E-89A7B167596B}" type="presOf" srcId="{FC8E7193-518B-44F9-AFBA-31E4543CFAF5}" destId="{FF25B2D6-A79E-4FB9-B51B-098FB85A36DD}" srcOrd="1" destOrd="0" presId="urn:microsoft.com/office/officeart/2005/8/layout/radial1"/>
    <dgm:cxn modelId="{1025E61E-FB55-4078-BD72-BA47E6B883CB}" type="presOf" srcId="{0164C5B6-38D0-4C17-A335-9ACF902A1E6F}" destId="{9EECD808-5367-49BE-B0B5-23ACB4A023E8}" srcOrd="0" destOrd="0" presId="urn:microsoft.com/office/officeart/2005/8/layout/radial1"/>
    <dgm:cxn modelId="{6CAD07A4-2BE9-487C-BA02-0762A78208B9}" type="presOf" srcId="{CC0E4609-73AE-4522-B153-2622041562F9}" destId="{3A638BF3-B9BC-465A-867C-A7645297C9EB}" srcOrd="1" destOrd="0" presId="urn:microsoft.com/office/officeart/2005/8/layout/radial1"/>
    <dgm:cxn modelId="{511BCAEA-DBBB-4CC5-BE7D-BDC442AEAA41}" type="presOf" srcId="{E4CDE7FA-4708-4817-83A9-61E3A84DB463}" destId="{DFD918B8-1983-4EFC-A30A-CC4219F43F75}" srcOrd="1" destOrd="0" presId="urn:microsoft.com/office/officeart/2005/8/layout/radial1"/>
    <dgm:cxn modelId="{23AF8D0C-76B7-4FC1-91D1-3AD58DF96756}" srcId="{DA079EA2-96F5-40BF-8F70-7044FE339E40}" destId="{0164C5B6-38D0-4C17-A335-9ACF902A1E6F}" srcOrd="0" destOrd="0" parTransId="{9C9D9C81-DFB7-4643-BFB5-DEFECDF2A3FF}" sibTransId="{EE98B330-9C94-439A-8840-69C0DAC5B8BC}"/>
    <dgm:cxn modelId="{4BA0BA62-EE2D-4473-A09D-21891A12AF8E}" srcId="{0164C5B6-38D0-4C17-A335-9ACF902A1E6F}" destId="{E58BF310-469C-46AB-BB37-4A398D7F4F4A}" srcOrd="2" destOrd="0" parTransId="{FC8E7193-518B-44F9-AFBA-31E4543CFAF5}" sibTransId="{F2054AB9-9D64-4F0A-A22E-EF0CA7761C34}"/>
    <dgm:cxn modelId="{A0F128CF-65D8-46A6-B69F-8A42977F5968}" type="presOf" srcId="{47BC6A32-13C4-4F56-A112-3A176AFFD5D7}" destId="{BF432B9A-F4ED-47B5-BAE0-0DF7F9913862}" srcOrd="0" destOrd="0" presId="urn:microsoft.com/office/officeart/2005/8/layout/radial1"/>
    <dgm:cxn modelId="{FFFB1EB1-69C1-4B63-A0E3-54EB8BC9E753}" type="presOf" srcId="{46A5D20E-854E-4DB1-84E7-6EAAF971F78A}" destId="{7506322B-739C-4541-9D9B-20E8259960AA}" srcOrd="0" destOrd="0" presId="urn:microsoft.com/office/officeart/2005/8/layout/radial1"/>
    <dgm:cxn modelId="{58F1D7F5-02E7-43DA-B828-A6BAEBDD84C6}" type="presOf" srcId="{46A5D20E-854E-4DB1-84E7-6EAAF971F78A}" destId="{5AFDCB51-5575-44DA-BE7B-EFBF718BFB63}" srcOrd="1" destOrd="0" presId="urn:microsoft.com/office/officeart/2005/8/layout/radial1"/>
    <dgm:cxn modelId="{55240162-3DCD-4660-80EE-8372A9E55549}" type="presOf" srcId="{FC8E7193-518B-44F9-AFBA-31E4543CFAF5}" destId="{C86F066D-1A39-42C9-A2F4-DA27739F5031}" srcOrd="0" destOrd="0" presId="urn:microsoft.com/office/officeart/2005/8/layout/radial1"/>
    <dgm:cxn modelId="{73371706-A21C-4C92-B813-65226AB960EA}" type="presOf" srcId="{3C62FDE3-E027-4D34-B572-DFB20D68D11A}" destId="{DF30ADFE-5183-45BE-B3CB-1C091C179E36}" srcOrd="0" destOrd="0" presId="urn:microsoft.com/office/officeart/2005/8/layout/radial1"/>
    <dgm:cxn modelId="{634401AA-910D-4F81-9565-10D21BD37D14}" type="presOf" srcId="{21E8FC83-E625-419F-9906-643FCDE2BE70}" destId="{4FA56C44-BE9A-44E1-9F80-2D047BAFA51F}" srcOrd="0" destOrd="0" presId="urn:microsoft.com/office/officeart/2005/8/layout/radial1"/>
    <dgm:cxn modelId="{A31A3CEF-E20B-425C-99AD-0191387F4D0F}" type="presOf" srcId="{D9C3A090-0BEB-43CF-B115-9815BC225584}" destId="{5E07D6C8-8BB6-440C-B2E0-6FB3752BEF16}" srcOrd="0" destOrd="0" presId="urn:microsoft.com/office/officeart/2005/8/layout/radial1"/>
    <dgm:cxn modelId="{6E0838B6-3F52-4700-881E-7C69328F70DB}" type="presOf" srcId="{E4CDE7FA-4708-4817-83A9-61E3A84DB463}" destId="{E4079B3B-A685-4934-8841-C8C1A58675FE}" srcOrd="0" destOrd="0" presId="urn:microsoft.com/office/officeart/2005/8/layout/radial1"/>
    <dgm:cxn modelId="{26AA56B3-56F0-4163-BD85-5529A52B2D7C}" type="presParOf" srcId="{01313A96-5C40-4C5D-ADF2-F676FF994EB2}" destId="{9EECD808-5367-49BE-B0B5-23ACB4A023E8}" srcOrd="0" destOrd="0" presId="urn:microsoft.com/office/officeart/2005/8/layout/radial1"/>
    <dgm:cxn modelId="{5A6F9F7F-0C85-446D-BFE5-4B1329FF5614}" type="presParOf" srcId="{01313A96-5C40-4C5D-ADF2-F676FF994EB2}" destId="{7506322B-739C-4541-9D9B-20E8259960AA}" srcOrd="1" destOrd="0" presId="urn:microsoft.com/office/officeart/2005/8/layout/radial1"/>
    <dgm:cxn modelId="{ECA1FF84-B8C6-44EA-81CE-4612A4A70F0C}" type="presParOf" srcId="{7506322B-739C-4541-9D9B-20E8259960AA}" destId="{5AFDCB51-5575-44DA-BE7B-EFBF718BFB63}" srcOrd="0" destOrd="0" presId="urn:microsoft.com/office/officeart/2005/8/layout/radial1"/>
    <dgm:cxn modelId="{E073DB0C-71A2-45C1-A37F-BB74E75971CA}" type="presParOf" srcId="{01313A96-5C40-4C5D-ADF2-F676FF994EB2}" destId="{DF30ADFE-5183-45BE-B3CB-1C091C179E36}" srcOrd="2" destOrd="0" presId="urn:microsoft.com/office/officeart/2005/8/layout/radial1"/>
    <dgm:cxn modelId="{E2E9FA89-8DCB-4DED-9C79-0A29D4A42DBF}" type="presParOf" srcId="{01313A96-5C40-4C5D-ADF2-F676FF994EB2}" destId="{E4079B3B-A685-4934-8841-C8C1A58675FE}" srcOrd="3" destOrd="0" presId="urn:microsoft.com/office/officeart/2005/8/layout/radial1"/>
    <dgm:cxn modelId="{6E5F8942-413B-4E11-A033-D4A8584C362A}" type="presParOf" srcId="{E4079B3B-A685-4934-8841-C8C1A58675FE}" destId="{DFD918B8-1983-4EFC-A30A-CC4219F43F75}" srcOrd="0" destOrd="0" presId="urn:microsoft.com/office/officeart/2005/8/layout/radial1"/>
    <dgm:cxn modelId="{3B779F16-FB88-4E3B-8BB9-F6CD27541C37}" type="presParOf" srcId="{01313A96-5C40-4C5D-ADF2-F676FF994EB2}" destId="{7CB363AC-2818-495F-8A54-83AD8863ABF0}" srcOrd="4" destOrd="0" presId="urn:microsoft.com/office/officeart/2005/8/layout/radial1"/>
    <dgm:cxn modelId="{3095D3AF-2B18-415E-857B-5537A3AE8FA1}" type="presParOf" srcId="{01313A96-5C40-4C5D-ADF2-F676FF994EB2}" destId="{C86F066D-1A39-42C9-A2F4-DA27739F5031}" srcOrd="5" destOrd="0" presId="urn:microsoft.com/office/officeart/2005/8/layout/radial1"/>
    <dgm:cxn modelId="{512FDE6A-24AE-4D98-B34B-BD36583BA53F}" type="presParOf" srcId="{C86F066D-1A39-42C9-A2F4-DA27739F5031}" destId="{FF25B2D6-A79E-4FB9-B51B-098FB85A36DD}" srcOrd="0" destOrd="0" presId="urn:microsoft.com/office/officeart/2005/8/layout/radial1"/>
    <dgm:cxn modelId="{D6207D10-28C3-4820-B081-16A6763E45E1}" type="presParOf" srcId="{01313A96-5C40-4C5D-ADF2-F676FF994EB2}" destId="{BE89B150-FED3-4F05-B796-E39CFD4C6606}" srcOrd="6" destOrd="0" presId="urn:microsoft.com/office/officeart/2005/8/layout/radial1"/>
    <dgm:cxn modelId="{294D67DE-1D66-40F7-BFA3-D88BE30DBFAC}" type="presParOf" srcId="{01313A96-5C40-4C5D-ADF2-F676FF994EB2}" destId="{18E69F37-2786-44E7-A092-6961DC42F09C}" srcOrd="7" destOrd="0" presId="urn:microsoft.com/office/officeart/2005/8/layout/radial1"/>
    <dgm:cxn modelId="{A7DC61C0-ADAB-4401-AFE8-922E4745D478}" type="presParOf" srcId="{18E69F37-2786-44E7-A092-6961DC42F09C}" destId="{9B696B60-A363-46ED-A311-77C6FCCEAB2C}" srcOrd="0" destOrd="0" presId="urn:microsoft.com/office/officeart/2005/8/layout/radial1"/>
    <dgm:cxn modelId="{C1C72486-F90E-4BED-95F3-5C09890993DC}" type="presParOf" srcId="{01313A96-5C40-4C5D-ADF2-F676FF994EB2}" destId="{4FA56C44-BE9A-44E1-9F80-2D047BAFA51F}" srcOrd="8" destOrd="0" presId="urn:microsoft.com/office/officeart/2005/8/layout/radial1"/>
    <dgm:cxn modelId="{C46752DD-50E5-4C02-A80B-5494DD2F72EA}" type="presParOf" srcId="{01313A96-5C40-4C5D-ADF2-F676FF994EB2}" destId="{B7D1567D-E635-43EC-947F-A53B5F434171}" srcOrd="9" destOrd="0" presId="urn:microsoft.com/office/officeart/2005/8/layout/radial1"/>
    <dgm:cxn modelId="{3DD820A1-A30E-473B-B560-B672629A0917}" type="presParOf" srcId="{B7D1567D-E635-43EC-947F-A53B5F434171}" destId="{3A638BF3-B9BC-465A-867C-A7645297C9EB}" srcOrd="0" destOrd="0" presId="urn:microsoft.com/office/officeart/2005/8/layout/radial1"/>
    <dgm:cxn modelId="{3422FA4E-DC2A-48F1-83EE-DB9E9E273FE4}" type="presParOf" srcId="{01313A96-5C40-4C5D-ADF2-F676FF994EB2}" destId="{5E07D6C8-8BB6-440C-B2E0-6FB3752BEF16}" srcOrd="10" destOrd="0" presId="urn:microsoft.com/office/officeart/2005/8/layout/radial1"/>
    <dgm:cxn modelId="{2734F2E3-1397-42FC-8640-AD03D64CB94D}" type="presParOf" srcId="{01313A96-5C40-4C5D-ADF2-F676FF994EB2}" destId="{BF432B9A-F4ED-47B5-BAE0-0DF7F9913862}" srcOrd="11" destOrd="0" presId="urn:microsoft.com/office/officeart/2005/8/layout/radial1"/>
    <dgm:cxn modelId="{CFB6DC74-24A7-435D-93C0-B5339CB2C240}" type="presParOf" srcId="{BF432B9A-F4ED-47B5-BAE0-0DF7F9913862}" destId="{F6B4394F-9FFA-4280-89C1-0AA9263BCA84}" srcOrd="0" destOrd="0" presId="urn:microsoft.com/office/officeart/2005/8/layout/radial1"/>
    <dgm:cxn modelId="{99B07036-FAD8-4314-A324-DF043237595E}" type="presParOf" srcId="{01313A96-5C40-4C5D-ADF2-F676FF994EB2}" destId="{BB69BFF9-9B01-4A66-ADC0-12EFAAD81D9D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BDACFA6-613D-4398-96C6-368FE27A1EE7}" type="doc">
      <dgm:prSet loTypeId="urn:microsoft.com/office/officeart/2005/8/layout/vList5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35109DF0-50F6-4522-993A-424E4A4C272B}">
      <dgm:prSet/>
      <dgm:spPr>
        <a:ln>
          <a:solidFill>
            <a:srgbClr val="C00000"/>
          </a:solidFill>
        </a:ln>
      </dgm:spPr>
      <dgm:t>
        <a:bodyPr/>
        <a:lstStyle/>
        <a:p>
          <a:pPr rtl="0"/>
          <a:r>
            <a:rPr lang="uk-UA" b="1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rPr>
            <a:t>Ситуація успіху 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rPr>
            <a:t>— </a:t>
          </a:r>
          <a:r>
            <a:rPr lang="uk-UA" b="1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rPr>
            <a:t>це суб'єктивний психічний стан задоволення наслідком фізичної або моральної напруги виконавця справи. Ситуація успіху досягається тоді, коли сама дитина визначає цей </a:t>
          </a:r>
          <a:r>
            <a:rPr lang="ru-RU" b="1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rPr>
            <a:t>результат </a:t>
          </a:r>
          <a:r>
            <a:rPr lang="uk-UA" b="1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rPr>
            <a:t>як успіх. </a:t>
          </a:r>
          <a:endParaRPr lang="ru-RU" b="1" dirty="0">
            <a:solidFill>
              <a:schemeClr val="accent1">
                <a:lumMod val="50000"/>
              </a:schemeClr>
            </a:solidFill>
            <a:latin typeface="Cambria" pitchFamily="18" charset="0"/>
          </a:endParaRPr>
        </a:p>
      </dgm:t>
    </dgm:pt>
    <dgm:pt modelId="{0B416697-94E0-4A6C-B538-FFF6FD34D0DF}" type="parTrans" cxnId="{20DD9D0A-A94D-46FE-86E0-3383B36A47C9}">
      <dgm:prSet/>
      <dgm:spPr/>
      <dgm:t>
        <a:bodyPr/>
        <a:lstStyle/>
        <a:p>
          <a:endParaRPr lang="ru-RU"/>
        </a:p>
      </dgm:t>
    </dgm:pt>
    <dgm:pt modelId="{33806510-FBDF-4914-9C8A-1FC41FFF8F26}" type="sibTrans" cxnId="{20DD9D0A-A94D-46FE-86E0-3383B36A47C9}">
      <dgm:prSet/>
      <dgm:spPr/>
      <dgm:t>
        <a:bodyPr/>
        <a:lstStyle/>
        <a:p>
          <a:endParaRPr lang="ru-RU"/>
        </a:p>
      </dgm:t>
    </dgm:pt>
    <dgm:pt modelId="{A1548C38-8632-4D5A-8AAA-E1A75CD393A3}">
      <dgm:prSet/>
      <dgm:spPr>
        <a:ln>
          <a:solidFill>
            <a:srgbClr val="C00000"/>
          </a:solidFill>
        </a:ln>
      </dgm:spPr>
      <dgm:t>
        <a:bodyPr/>
        <a:lstStyle/>
        <a:p>
          <a:pPr rtl="0"/>
          <a:r>
            <a:rPr lang="uk-UA" b="1" dirty="0" smtClean="0">
              <a:solidFill>
                <a:schemeClr val="accent2">
                  <a:lumMod val="50000"/>
                </a:schemeClr>
              </a:solidFill>
            </a:rPr>
            <a:t>Технологія допомагає розв'язувати проблеми зниження інтересу до навчання, агресивності, неслухняності, ізольованості, лінощів учнів, розвитку своєї пізнавальної активності під час переходу до наступного класу</a:t>
          </a:r>
          <a:endParaRPr lang="ru-RU" b="1" dirty="0">
            <a:solidFill>
              <a:schemeClr val="accent2">
                <a:lumMod val="50000"/>
              </a:schemeClr>
            </a:solidFill>
          </a:endParaRPr>
        </a:p>
      </dgm:t>
    </dgm:pt>
    <dgm:pt modelId="{19B91715-DB37-4DB5-901A-535E3F24A009}" type="parTrans" cxnId="{A5548A58-CB71-414B-8CD3-B85F8B0FBB63}">
      <dgm:prSet/>
      <dgm:spPr/>
      <dgm:t>
        <a:bodyPr/>
        <a:lstStyle/>
        <a:p>
          <a:endParaRPr lang="ru-RU"/>
        </a:p>
      </dgm:t>
    </dgm:pt>
    <dgm:pt modelId="{AD874373-88E0-4FA2-8762-F9D76A491924}" type="sibTrans" cxnId="{A5548A58-CB71-414B-8CD3-B85F8B0FBB63}">
      <dgm:prSet/>
      <dgm:spPr/>
      <dgm:t>
        <a:bodyPr/>
        <a:lstStyle/>
        <a:p>
          <a:endParaRPr lang="ru-RU"/>
        </a:p>
      </dgm:t>
    </dgm:pt>
    <dgm:pt modelId="{ABC2CCBD-D9E2-43B6-9726-9114B7DDFCB3}" type="pres">
      <dgm:prSet presAssocID="{5BDACFA6-613D-4398-96C6-368FE27A1E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C0D463-1BD9-49F7-81AB-4ABDCFA83296}" type="pres">
      <dgm:prSet presAssocID="{35109DF0-50F6-4522-993A-424E4A4C272B}" presName="linNode" presStyleCnt="0"/>
      <dgm:spPr/>
    </dgm:pt>
    <dgm:pt modelId="{4786BF55-9C61-4823-9350-F093E2F33451}" type="pres">
      <dgm:prSet presAssocID="{35109DF0-50F6-4522-993A-424E4A4C272B}" presName="parentText" presStyleLbl="node1" presStyleIdx="0" presStyleCnt="2" custScaleX="2700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2A92F6-9BB3-4549-9857-ABF3CCA3C9A0}" type="pres">
      <dgm:prSet presAssocID="{33806510-FBDF-4914-9C8A-1FC41FFF8F26}" presName="sp" presStyleCnt="0"/>
      <dgm:spPr/>
    </dgm:pt>
    <dgm:pt modelId="{12DD01EA-0844-408A-BC59-0715AA1829F9}" type="pres">
      <dgm:prSet presAssocID="{A1548C38-8632-4D5A-8AAA-E1A75CD393A3}" presName="linNode" presStyleCnt="0"/>
      <dgm:spPr/>
    </dgm:pt>
    <dgm:pt modelId="{ECDFD53E-97BD-426E-B675-A4506DB15C45}" type="pres">
      <dgm:prSet presAssocID="{A1548C38-8632-4D5A-8AAA-E1A75CD393A3}" presName="parentText" presStyleLbl="node1" presStyleIdx="1" presStyleCnt="2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548A58-CB71-414B-8CD3-B85F8B0FBB63}" srcId="{5BDACFA6-613D-4398-96C6-368FE27A1EE7}" destId="{A1548C38-8632-4D5A-8AAA-E1A75CD393A3}" srcOrd="1" destOrd="0" parTransId="{19B91715-DB37-4DB5-901A-535E3F24A009}" sibTransId="{AD874373-88E0-4FA2-8762-F9D76A491924}"/>
    <dgm:cxn modelId="{A0AF39AD-7630-43B3-8F4F-3723839F1CFC}" type="presOf" srcId="{5BDACFA6-613D-4398-96C6-368FE27A1EE7}" destId="{ABC2CCBD-D9E2-43B6-9726-9114B7DDFCB3}" srcOrd="0" destOrd="0" presId="urn:microsoft.com/office/officeart/2005/8/layout/vList5"/>
    <dgm:cxn modelId="{47D63C3F-7148-45B9-A59C-74F3CEB232F8}" type="presOf" srcId="{A1548C38-8632-4D5A-8AAA-E1A75CD393A3}" destId="{ECDFD53E-97BD-426E-B675-A4506DB15C45}" srcOrd="0" destOrd="0" presId="urn:microsoft.com/office/officeart/2005/8/layout/vList5"/>
    <dgm:cxn modelId="{9876B47B-82FF-4654-B54A-338FD96E8296}" type="presOf" srcId="{35109DF0-50F6-4522-993A-424E4A4C272B}" destId="{4786BF55-9C61-4823-9350-F093E2F33451}" srcOrd="0" destOrd="0" presId="urn:microsoft.com/office/officeart/2005/8/layout/vList5"/>
    <dgm:cxn modelId="{20DD9D0A-A94D-46FE-86E0-3383B36A47C9}" srcId="{5BDACFA6-613D-4398-96C6-368FE27A1EE7}" destId="{35109DF0-50F6-4522-993A-424E4A4C272B}" srcOrd="0" destOrd="0" parTransId="{0B416697-94E0-4A6C-B538-FFF6FD34D0DF}" sibTransId="{33806510-FBDF-4914-9C8A-1FC41FFF8F26}"/>
    <dgm:cxn modelId="{8F9D77E1-C1AA-4268-83C5-2544E6FF7AE5}" type="presParOf" srcId="{ABC2CCBD-D9E2-43B6-9726-9114B7DDFCB3}" destId="{0DC0D463-1BD9-49F7-81AB-4ABDCFA83296}" srcOrd="0" destOrd="0" presId="urn:microsoft.com/office/officeart/2005/8/layout/vList5"/>
    <dgm:cxn modelId="{4EFD5D9E-E684-4670-98A8-9B326E62972C}" type="presParOf" srcId="{0DC0D463-1BD9-49F7-81AB-4ABDCFA83296}" destId="{4786BF55-9C61-4823-9350-F093E2F33451}" srcOrd="0" destOrd="0" presId="urn:microsoft.com/office/officeart/2005/8/layout/vList5"/>
    <dgm:cxn modelId="{E2DA4B31-9931-49C2-8270-8AAFB2C36AF4}" type="presParOf" srcId="{ABC2CCBD-D9E2-43B6-9726-9114B7DDFCB3}" destId="{AC2A92F6-9BB3-4549-9857-ABF3CCA3C9A0}" srcOrd="1" destOrd="0" presId="urn:microsoft.com/office/officeart/2005/8/layout/vList5"/>
    <dgm:cxn modelId="{262B603A-4C9F-4EC2-BD38-9F3C2CC162BE}" type="presParOf" srcId="{ABC2CCBD-D9E2-43B6-9726-9114B7DDFCB3}" destId="{12DD01EA-0844-408A-BC59-0715AA1829F9}" srcOrd="2" destOrd="0" presId="urn:microsoft.com/office/officeart/2005/8/layout/vList5"/>
    <dgm:cxn modelId="{8D7C8EAF-EED3-45B9-90E2-CC7C7B89A05D}" type="presParOf" srcId="{12DD01EA-0844-408A-BC59-0715AA1829F9}" destId="{ECDFD53E-97BD-426E-B675-A4506DB15C4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FA04B3F-3E0F-461B-9163-544131FBA358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CE8372-47A9-4096-A14B-26F46B8AFE70}">
      <dgm:prSet custT="1"/>
      <dgm:spPr/>
      <dgm:t>
        <a:bodyPr/>
        <a:lstStyle/>
        <a:p>
          <a:pPr rtl="0"/>
          <a:r>
            <a:rPr lang="uk-UA" sz="1800" b="0" dirty="0" smtClean="0"/>
            <a:t>Категорія учнів </a:t>
          </a:r>
          <a:r>
            <a:rPr lang="uk-UA" sz="2800" b="0" dirty="0" smtClean="0"/>
            <a:t>«надійні» </a:t>
          </a:r>
          <a:r>
            <a:rPr lang="ru-RU" sz="1800" b="0" dirty="0" smtClean="0"/>
            <a:t>— </a:t>
          </a:r>
          <a:r>
            <a:rPr lang="uk-UA" sz="1800" b="0" dirty="0" smtClean="0"/>
            <a:t>мають добрі здібності, сумлінно ставляться до своїх обов'язків, активні в громадській роботі. таким учням доцільно давати якомога більше самостійних, творчих завдань.</a:t>
          </a:r>
          <a:endParaRPr lang="ru-RU" sz="1800" b="0" dirty="0"/>
        </a:p>
      </dgm:t>
    </dgm:pt>
    <dgm:pt modelId="{898CDB6E-03E2-4BBE-B6BB-228612E25AF4}" type="parTrans" cxnId="{9813738E-C3F5-404F-AEBA-46FB0187F6E7}">
      <dgm:prSet/>
      <dgm:spPr/>
      <dgm:t>
        <a:bodyPr/>
        <a:lstStyle/>
        <a:p>
          <a:endParaRPr lang="ru-RU" sz="1800" b="0"/>
        </a:p>
      </dgm:t>
    </dgm:pt>
    <dgm:pt modelId="{B5799B1E-F32D-4813-AB29-A77DA78FC4F7}" type="sibTrans" cxnId="{9813738E-C3F5-404F-AEBA-46FB0187F6E7}">
      <dgm:prSet/>
      <dgm:spPr/>
      <dgm:t>
        <a:bodyPr/>
        <a:lstStyle/>
        <a:p>
          <a:endParaRPr lang="ru-RU" sz="1800" b="0"/>
        </a:p>
      </dgm:t>
    </dgm:pt>
    <dgm:pt modelId="{82AF8457-70AA-43A2-8EA9-A68AF495F612}">
      <dgm:prSet custT="1"/>
      <dgm:spPr/>
      <dgm:t>
        <a:bodyPr/>
        <a:lstStyle/>
        <a:p>
          <a:pPr rtl="0"/>
          <a:r>
            <a:rPr lang="uk-UA" sz="1800" b="0" dirty="0" smtClean="0"/>
            <a:t>Категорія учнів </a:t>
          </a:r>
          <a:r>
            <a:rPr lang="uk-UA" sz="2800" b="0" dirty="0" smtClean="0"/>
            <a:t>«впевнені» </a:t>
          </a:r>
          <a:r>
            <a:rPr lang="uk-UA" sz="1800" b="0" dirty="0" smtClean="0"/>
            <a:t>–  здібності  можуть бути й вищими, ніж у «надійних», але періоди підйому, злету змінюються розслабленням за несумлінного ставлення до своїх обов'язків. Недоліками </a:t>
          </a:r>
          <a:r>
            <a:rPr lang="ru-RU" sz="1800" b="0" dirty="0" smtClean="0"/>
            <a:t>таких </a:t>
          </a:r>
          <a:r>
            <a:rPr lang="uk-UA" sz="1800" b="0" dirty="0" smtClean="0"/>
            <a:t>учнів є швидке звикання до успіхів, переростання впевненості в самовпевненість</a:t>
          </a:r>
          <a:endParaRPr lang="ru-RU" sz="1800" b="0" dirty="0"/>
        </a:p>
      </dgm:t>
    </dgm:pt>
    <dgm:pt modelId="{46C24122-6497-4C0F-83EF-A44691396A7F}" type="parTrans" cxnId="{B42C1CFC-BE35-40D3-94A3-61DDFD651572}">
      <dgm:prSet/>
      <dgm:spPr/>
      <dgm:t>
        <a:bodyPr/>
        <a:lstStyle/>
        <a:p>
          <a:endParaRPr lang="ru-RU" sz="1800" b="0"/>
        </a:p>
      </dgm:t>
    </dgm:pt>
    <dgm:pt modelId="{F3B16B0D-A22A-4EF1-85CF-6C5E1504B121}" type="sibTrans" cxnId="{B42C1CFC-BE35-40D3-94A3-61DDFD651572}">
      <dgm:prSet/>
      <dgm:spPr/>
      <dgm:t>
        <a:bodyPr/>
        <a:lstStyle/>
        <a:p>
          <a:endParaRPr lang="ru-RU" sz="1800" b="0"/>
        </a:p>
      </dgm:t>
    </dgm:pt>
    <dgm:pt modelId="{34174F0C-2D24-4F7B-9791-5E25D2383D93}">
      <dgm:prSet custT="1"/>
      <dgm:spPr/>
      <dgm:t>
        <a:bodyPr/>
        <a:lstStyle/>
        <a:p>
          <a:pPr rtl="0"/>
          <a:r>
            <a:rPr lang="uk-UA" sz="1800" b="0" dirty="0" smtClean="0"/>
            <a:t>Категорії учнів </a:t>
          </a:r>
          <a:r>
            <a:rPr lang="uk-UA" sz="2800" b="0" dirty="0" smtClean="0"/>
            <a:t>«невпевнені»</a:t>
          </a:r>
          <a:r>
            <a:rPr lang="uk-UA" sz="1800" b="0" dirty="0" smtClean="0"/>
            <a:t> — цілком успішні школярі, пізнавальні інтереси яких пов'язані зазвичай з навчанням. </a:t>
          </a:r>
          <a:r>
            <a:rPr lang="uk-UA" sz="1800" b="0" dirty="0" err="1" smtClean="0"/>
            <a:t>озпізнавальна</a:t>
          </a:r>
          <a:r>
            <a:rPr lang="uk-UA" sz="1800" b="0" dirty="0" smtClean="0"/>
            <a:t> риса — невпевненість у своїх силах. Цим учням доцільно давати випереджальні домашні завдання, обов'язково перед усім класом відмічати їх успіхи, постійно показувати, що розв'язування математичних задач їм під силу за умов постійної праці.</a:t>
          </a:r>
          <a:endParaRPr lang="ru-RU" sz="1800" b="0" dirty="0"/>
        </a:p>
      </dgm:t>
    </dgm:pt>
    <dgm:pt modelId="{6A337409-0ED8-4295-B5AB-5B09D1BE5C76}" type="parTrans" cxnId="{489CFA20-5124-41A7-9DED-E6B747AE57ED}">
      <dgm:prSet/>
      <dgm:spPr/>
      <dgm:t>
        <a:bodyPr/>
        <a:lstStyle/>
        <a:p>
          <a:endParaRPr lang="ru-RU" sz="1800" b="0"/>
        </a:p>
      </dgm:t>
    </dgm:pt>
    <dgm:pt modelId="{39015CD5-44C2-4024-B7FD-0F835B1D22F7}" type="sibTrans" cxnId="{489CFA20-5124-41A7-9DED-E6B747AE57ED}">
      <dgm:prSet/>
      <dgm:spPr/>
      <dgm:t>
        <a:bodyPr/>
        <a:lstStyle/>
        <a:p>
          <a:endParaRPr lang="ru-RU" sz="1800" b="0"/>
        </a:p>
      </dgm:t>
    </dgm:pt>
    <dgm:pt modelId="{CD61A15C-F5D2-4159-A650-12A51168DFF6}">
      <dgm:prSet custT="1"/>
      <dgm:spPr/>
      <dgm:t>
        <a:bodyPr/>
        <a:lstStyle/>
        <a:p>
          <a:pPr rtl="0"/>
          <a:r>
            <a:rPr lang="uk-UA" sz="1800" b="0" dirty="0" smtClean="0"/>
            <a:t>Категорія учнів </a:t>
          </a:r>
          <a:r>
            <a:rPr lang="uk-UA" sz="2800" b="0" dirty="0" smtClean="0"/>
            <a:t>«зневірені» </a:t>
          </a:r>
          <a:r>
            <a:rPr lang="uk-UA" sz="1800" b="0" dirty="0" smtClean="0"/>
            <a:t>— мають непогану підготовку, здібності, успіхи в навчанні. Однак після відчутої колись радості сподівань, що здійснилися, з різних причин втратили її. Вчителям математики, які працюють з категорією дітей «зневірені», слід знати, що чим менше в дитини надії на успіх, тим швидше вона замикається в собі і виставляє щодалі більш глибокий захист проти втручання. </a:t>
          </a:r>
          <a:endParaRPr lang="ru-RU" sz="1800" b="0" dirty="0"/>
        </a:p>
      </dgm:t>
    </dgm:pt>
    <dgm:pt modelId="{852C3266-C1ED-4122-9497-88455E163AC1}" type="parTrans" cxnId="{881A5D08-51EC-4275-9A74-3EE5701CBF53}">
      <dgm:prSet/>
      <dgm:spPr/>
      <dgm:t>
        <a:bodyPr/>
        <a:lstStyle/>
        <a:p>
          <a:endParaRPr lang="ru-RU" sz="1800" b="0"/>
        </a:p>
      </dgm:t>
    </dgm:pt>
    <dgm:pt modelId="{CA891EC2-44D2-4FF0-A229-322239170AF1}" type="sibTrans" cxnId="{881A5D08-51EC-4275-9A74-3EE5701CBF53}">
      <dgm:prSet/>
      <dgm:spPr/>
      <dgm:t>
        <a:bodyPr/>
        <a:lstStyle/>
        <a:p>
          <a:endParaRPr lang="ru-RU" sz="1800" b="0"/>
        </a:p>
      </dgm:t>
    </dgm:pt>
    <dgm:pt modelId="{6356E4FC-DF59-4C2F-89C7-C31FD9C202FD}">
      <dgm:prSet/>
      <dgm:spPr/>
      <dgm:t>
        <a:bodyPr/>
        <a:lstStyle/>
        <a:p>
          <a:pPr rtl="0"/>
          <a:endParaRPr lang="uk-UA" sz="1800" b="0" dirty="0"/>
        </a:p>
      </dgm:t>
    </dgm:pt>
    <dgm:pt modelId="{0642FD78-B8FF-41AC-92E9-27D5AEFF1B28}" type="parTrans" cxnId="{6296D6C0-008A-47C1-B432-62037B99DC97}">
      <dgm:prSet/>
      <dgm:spPr/>
      <dgm:t>
        <a:bodyPr/>
        <a:lstStyle/>
        <a:p>
          <a:endParaRPr lang="ru-RU" sz="1800" b="0"/>
        </a:p>
      </dgm:t>
    </dgm:pt>
    <dgm:pt modelId="{D4FD1E1D-3530-4335-BDA6-5367970D65BB}" type="sibTrans" cxnId="{6296D6C0-008A-47C1-B432-62037B99DC97}">
      <dgm:prSet/>
      <dgm:spPr/>
      <dgm:t>
        <a:bodyPr/>
        <a:lstStyle/>
        <a:p>
          <a:endParaRPr lang="ru-RU" sz="1800" b="0"/>
        </a:p>
      </dgm:t>
    </dgm:pt>
    <dgm:pt modelId="{F489012F-EFB2-4AB9-8E9C-40C5385F6557}">
      <dgm:prSet/>
      <dgm:spPr/>
      <dgm:t>
        <a:bodyPr/>
        <a:lstStyle/>
        <a:p>
          <a:pPr rtl="0"/>
          <a:endParaRPr lang="ru-RU" sz="1800" b="0" dirty="0"/>
        </a:p>
      </dgm:t>
    </dgm:pt>
    <dgm:pt modelId="{0B109BD1-09F6-44BB-991F-A58C1D2B09FF}" type="parTrans" cxnId="{13BD8360-F977-4910-BCF0-C6BDBF336E28}">
      <dgm:prSet/>
      <dgm:spPr/>
      <dgm:t>
        <a:bodyPr/>
        <a:lstStyle/>
        <a:p>
          <a:endParaRPr lang="ru-RU" sz="1800" b="0"/>
        </a:p>
      </dgm:t>
    </dgm:pt>
    <dgm:pt modelId="{6440E1C2-24B7-4660-A171-3B1C0B9E7FCE}" type="sibTrans" cxnId="{13BD8360-F977-4910-BCF0-C6BDBF336E28}">
      <dgm:prSet/>
      <dgm:spPr/>
      <dgm:t>
        <a:bodyPr/>
        <a:lstStyle/>
        <a:p>
          <a:endParaRPr lang="ru-RU" sz="1800" b="0"/>
        </a:p>
      </dgm:t>
    </dgm:pt>
    <dgm:pt modelId="{1ED1410B-00E6-4EB7-8750-0DD4C2BFF132}">
      <dgm:prSet/>
      <dgm:spPr/>
      <dgm:t>
        <a:bodyPr/>
        <a:lstStyle/>
        <a:p>
          <a:pPr rtl="0"/>
          <a:endParaRPr lang="ru-RU" sz="1800" b="0" dirty="0"/>
        </a:p>
      </dgm:t>
    </dgm:pt>
    <dgm:pt modelId="{63199E19-017E-4D4B-B3FC-23CAD4B2691C}" type="parTrans" cxnId="{7B3CDEA0-8EEC-4605-B461-93B69111BCC1}">
      <dgm:prSet/>
      <dgm:spPr/>
      <dgm:t>
        <a:bodyPr/>
        <a:lstStyle/>
        <a:p>
          <a:endParaRPr lang="ru-RU" sz="1800" b="0"/>
        </a:p>
      </dgm:t>
    </dgm:pt>
    <dgm:pt modelId="{AFA5EC79-9465-4A73-9ADD-3B2CEEC8F18D}" type="sibTrans" cxnId="{7B3CDEA0-8EEC-4605-B461-93B69111BCC1}">
      <dgm:prSet/>
      <dgm:spPr/>
      <dgm:t>
        <a:bodyPr/>
        <a:lstStyle/>
        <a:p>
          <a:endParaRPr lang="ru-RU" sz="1800" b="0"/>
        </a:p>
      </dgm:t>
    </dgm:pt>
    <dgm:pt modelId="{2FCA7A96-A453-4E20-B764-8961F18AAA52}" type="pres">
      <dgm:prSet presAssocID="{BFA04B3F-3E0F-461B-9163-544131FBA35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AE5748-5028-4AF0-8126-AAB446C9A448}" type="pres">
      <dgm:prSet presAssocID="{BFA04B3F-3E0F-461B-9163-544131FBA358}" presName="diamond" presStyleLbl="bgShp" presStyleIdx="0" presStyleCnt="1"/>
      <dgm:spPr/>
    </dgm:pt>
    <dgm:pt modelId="{8872BE12-9331-44F2-B37B-AF324A8BDBDE}" type="pres">
      <dgm:prSet presAssocID="{BFA04B3F-3E0F-461B-9163-544131FBA358}" presName="quad1" presStyleLbl="node1" presStyleIdx="0" presStyleCnt="4" custScaleX="167912" custScaleY="125670" custLinFactNeighborX="-34504" custLinFactNeighborY="-595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37301A-1058-4C13-B7CE-7640E46C83DD}" type="pres">
      <dgm:prSet presAssocID="{BFA04B3F-3E0F-461B-9163-544131FBA358}" presName="quad2" presStyleLbl="node1" presStyleIdx="1" presStyleCnt="4" custScaleX="175242" custScaleY="125670" custLinFactNeighborX="33957" custLinFactNeighborY="-62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6B2165-1DFD-45F9-A998-46403E77C793}" type="pres">
      <dgm:prSet presAssocID="{BFA04B3F-3E0F-461B-9163-544131FBA358}" presName="quad3" presStyleLbl="node1" presStyleIdx="2" presStyleCnt="4" custScaleX="166327" custScaleY="119908" custLinFactNeighborX="-34342" custLinFactNeighborY="116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3C2EB-BA3F-46BB-94D8-2F8430B54D53}" type="pres">
      <dgm:prSet presAssocID="{BFA04B3F-3E0F-461B-9163-544131FBA358}" presName="quad4" presStyleLbl="node1" presStyleIdx="3" presStyleCnt="4" custScaleX="177625" custScaleY="119907" custLinFactNeighborX="34953" custLinFactNeighborY="117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9CFA20-5124-41A7-9DED-E6B747AE57ED}" srcId="{BFA04B3F-3E0F-461B-9163-544131FBA358}" destId="{34174F0C-2D24-4F7B-9791-5E25D2383D93}" srcOrd="2" destOrd="0" parTransId="{6A337409-0ED8-4295-B5AB-5B09D1BE5C76}" sibTransId="{39015CD5-44C2-4024-B7FD-0F835B1D22F7}"/>
    <dgm:cxn modelId="{9813738E-C3F5-404F-AEBA-46FB0187F6E7}" srcId="{BFA04B3F-3E0F-461B-9163-544131FBA358}" destId="{77CE8372-47A9-4096-A14B-26F46B8AFE70}" srcOrd="0" destOrd="0" parTransId="{898CDB6E-03E2-4BBE-B6BB-228612E25AF4}" sibTransId="{B5799B1E-F32D-4813-AB29-A77DA78FC4F7}"/>
    <dgm:cxn modelId="{10361FB0-F222-4268-A274-75333C1ED08C}" type="presOf" srcId="{82AF8457-70AA-43A2-8EA9-A68AF495F612}" destId="{DE37301A-1058-4C13-B7CE-7640E46C83DD}" srcOrd="0" destOrd="0" presId="urn:microsoft.com/office/officeart/2005/8/layout/matrix3"/>
    <dgm:cxn modelId="{89803C36-2A7F-4ACC-8BD3-998607A598EA}" type="presOf" srcId="{CD61A15C-F5D2-4159-A650-12A51168DFF6}" destId="{9453C2EB-BA3F-46BB-94D8-2F8430B54D53}" srcOrd="0" destOrd="0" presId="urn:microsoft.com/office/officeart/2005/8/layout/matrix3"/>
    <dgm:cxn modelId="{881A5D08-51EC-4275-9A74-3EE5701CBF53}" srcId="{BFA04B3F-3E0F-461B-9163-544131FBA358}" destId="{CD61A15C-F5D2-4159-A650-12A51168DFF6}" srcOrd="3" destOrd="0" parTransId="{852C3266-C1ED-4122-9497-88455E163AC1}" sibTransId="{CA891EC2-44D2-4FF0-A229-322239170AF1}"/>
    <dgm:cxn modelId="{45C7D4AB-2B73-43E0-9798-32C94A2999B9}" type="presOf" srcId="{BFA04B3F-3E0F-461B-9163-544131FBA358}" destId="{2FCA7A96-A453-4E20-B764-8961F18AAA52}" srcOrd="0" destOrd="0" presId="urn:microsoft.com/office/officeart/2005/8/layout/matrix3"/>
    <dgm:cxn modelId="{6296D6C0-008A-47C1-B432-62037B99DC97}" srcId="{BFA04B3F-3E0F-461B-9163-544131FBA358}" destId="{6356E4FC-DF59-4C2F-89C7-C31FD9C202FD}" srcOrd="4" destOrd="0" parTransId="{0642FD78-B8FF-41AC-92E9-27D5AEFF1B28}" sibTransId="{D4FD1E1D-3530-4335-BDA6-5367970D65BB}"/>
    <dgm:cxn modelId="{13BD8360-F977-4910-BCF0-C6BDBF336E28}" srcId="{BFA04B3F-3E0F-461B-9163-544131FBA358}" destId="{F489012F-EFB2-4AB9-8E9C-40C5385F6557}" srcOrd="5" destOrd="0" parTransId="{0B109BD1-09F6-44BB-991F-A58C1D2B09FF}" sibTransId="{6440E1C2-24B7-4660-A171-3B1C0B9E7FCE}"/>
    <dgm:cxn modelId="{07AF02F5-D137-4E26-AA75-A021A1EF70DD}" type="presOf" srcId="{77CE8372-47A9-4096-A14B-26F46B8AFE70}" destId="{8872BE12-9331-44F2-B37B-AF324A8BDBDE}" srcOrd="0" destOrd="0" presId="urn:microsoft.com/office/officeart/2005/8/layout/matrix3"/>
    <dgm:cxn modelId="{7B3CDEA0-8EEC-4605-B461-93B69111BCC1}" srcId="{BFA04B3F-3E0F-461B-9163-544131FBA358}" destId="{1ED1410B-00E6-4EB7-8750-0DD4C2BFF132}" srcOrd="6" destOrd="0" parTransId="{63199E19-017E-4D4B-B3FC-23CAD4B2691C}" sibTransId="{AFA5EC79-9465-4A73-9ADD-3B2CEEC8F18D}"/>
    <dgm:cxn modelId="{F6ECC3BA-A967-492C-ACCE-880C7C357280}" type="presOf" srcId="{34174F0C-2D24-4F7B-9791-5E25D2383D93}" destId="{7B6B2165-1DFD-45F9-A998-46403E77C793}" srcOrd="0" destOrd="0" presId="urn:microsoft.com/office/officeart/2005/8/layout/matrix3"/>
    <dgm:cxn modelId="{B42C1CFC-BE35-40D3-94A3-61DDFD651572}" srcId="{BFA04B3F-3E0F-461B-9163-544131FBA358}" destId="{82AF8457-70AA-43A2-8EA9-A68AF495F612}" srcOrd="1" destOrd="0" parTransId="{46C24122-6497-4C0F-83EF-A44691396A7F}" sibTransId="{F3B16B0D-A22A-4EF1-85CF-6C5E1504B121}"/>
    <dgm:cxn modelId="{7DCE36DA-708B-424D-80E7-AD0BA5061282}" type="presParOf" srcId="{2FCA7A96-A453-4E20-B764-8961F18AAA52}" destId="{65AE5748-5028-4AF0-8126-AAB446C9A448}" srcOrd="0" destOrd="0" presId="urn:microsoft.com/office/officeart/2005/8/layout/matrix3"/>
    <dgm:cxn modelId="{CFCA4E46-E9FC-4470-A201-C871D5427390}" type="presParOf" srcId="{2FCA7A96-A453-4E20-B764-8961F18AAA52}" destId="{8872BE12-9331-44F2-B37B-AF324A8BDBDE}" srcOrd="1" destOrd="0" presId="urn:microsoft.com/office/officeart/2005/8/layout/matrix3"/>
    <dgm:cxn modelId="{8AF9C435-508F-45DA-9B67-076F41F2ED8A}" type="presParOf" srcId="{2FCA7A96-A453-4E20-B764-8961F18AAA52}" destId="{DE37301A-1058-4C13-B7CE-7640E46C83DD}" srcOrd="2" destOrd="0" presId="urn:microsoft.com/office/officeart/2005/8/layout/matrix3"/>
    <dgm:cxn modelId="{D2377BB3-C624-497B-B92E-DBB4A3AD66C1}" type="presParOf" srcId="{2FCA7A96-A453-4E20-B764-8961F18AAA52}" destId="{7B6B2165-1DFD-45F9-A998-46403E77C793}" srcOrd="3" destOrd="0" presId="urn:microsoft.com/office/officeart/2005/8/layout/matrix3"/>
    <dgm:cxn modelId="{9AF0471E-FA41-4B86-A8FA-375CDF1BA26E}" type="presParOf" srcId="{2FCA7A96-A453-4E20-B764-8961F18AAA52}" destId="{9453C2EB-BA3F-46BB-94D8-2F8430B54D5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0980D7B-2FAE-437F-83BD-5E47E6515D7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022041-D4E4-42C4-B592-C9803242E07E}">
      <dgm:prSet/>
      <dgm:spPr/>
      <dgm:t>
        <a:bodyPr/>
        <a:lstStyle/>
        <a:p>
          <a:pPr algn="l" rtl="0"/>
          <a:r>
            <a:rPr lang="uk-UA" b="1" dirty="0" smtClean="0"/>
            <a:t>Модуль </a:t>
          </a:r>
          <a:r>
            <a:rPr lang="ru-RU" dirty="0" smtClean="0"/>
            <a:t>—</a:t>
          </a:r>
        </a:p>
        <a:p>
          <a:pPr algn="just" rtl="0"/>
          <a:r>
            <a:rPr lang="ru-RU" dirty="0" smtClean="0"/>
            <a:t> </a:t>
          </a:r>
          <a:r>
            <a:rPr lang="uk-UA" dirty="0" smtClean="0"/>
            <a:t>це логічно завершена частина теоретичних і практичних знань, адаптованих до індивідуальних особливостей учнів</a:t>
          </a:r>
          <a:endParaRPr lang="ru-RU" dirty="0"/>
        </a:p>
      </dgm:t>
    </dgm:pt>
    <dgm:pt modelId="{379BFDF0-6B13-451D-86A0-B5B7AB25C7F9}" type="parTrans" cxnId="{F51A8A24-775E-4459-9A9A-09884F676B29}">
      <dgm:prSet/>
      <dgm:spPr/>
      <dgm:t>
        <a:bodyPr/>
        <a:lstStyle/>
        <a:p>
          <a:endParaRPr lang="ru-RU"/>
        </a:p>
      </dgm:t>
    </dgm:pt>
    <dgm:pt modelId="{6286D65E-505F-4F16-958C-F4AA7C6A798F}" type="sibTrans" cxnId="{F51A8A24-775E-4459-9A9A-09884F676B29}">
      <dgm:prSet/>
      <dgm:spPr/>
      <dgm:t>
        <a:bodyPr/>
        <a:lstStyle/>
        <a:p>
          <a:endParaRPr lang="ru-RU"/>
        </a:p>
      </dgm:t>
    </dgm:pt>
    <dgm:pt modelId="{ADDA63AE-686E-4352-9F70-00F9225246DC}">
      <dgm:prSet/>
      <dgm:spPr/>
      <dgm:t>
        <a:bodyPr/>
        <a:lstStyle/>
        <a:p>
          <a:pPr algn="l" rtl="0"/>
          <a:r>
            <a:rPr lang="uk-UA" b="1" dirty="0" smtClean="0"/>
            <a:t>Основний метод учіння в модульному навчанні </a:t>
          </a:r>
          <a:r>
            <a:rPr lang="uk-UA" dirty="0" smtClean="0"/>
            <a:t>– </a:t>
          </a:r>
        </a:p>
        <a:p>
          <a:pPr algn="just" rtl="0"/>
          <a:r>
            <a:rPr lang="uk-UA" dirty="0" smtClean="0"/>
            <a:t>самостійна навчально-пізнавальна діяльність учнів</a:t>
          </a:r>
          <a:endParaRPr lang="ru-RU" dirty="0"/>
        </a:p>
      </dgm:t>
    </dgm:pt>
    <dgm:pt modelId="{34134C00-2582-458E-9509-335804951FDC}" type="parTrans" cxnId="{270BEA6A-897E-42FC-9DD5-BF5D61FD6E4B}">
      <dgm:prSet/>
      <dgm:spPr/>
      <dgm:t>
        <a:bodyPr/>
        <a:lstStyle/>
        <a:p>
          <a:endParaRPr lang="ru-RU"/>
        </a:p>
      </dgm:t>
    </dgm:pt>
    <dgm:pt modelId="{3C1BB94C-B205-4F03-8936-42BDECD9FAA9}" type="sibTrans" cxnId="{270BEA6A-897E-42FC-9DD5-BF5D61FD6E4B}">
      <dgm:prSet/>
      <dgm:spPr/>
      <dgm:t>
        <a:bodyPr/>
        <a:lstStyle/>
        <a:p>
          <a:endParaRPr lang="ru-RU"/>
        </a:p>
      </dgm:t>
    </dgm:pt>
    <dgm:pt modelId="{708F674F-7964-49A7-B768-AC73C51B016C}" type="pres">
      <dgm:prSet presAssocID="{30980D7B-2FAE-437F-83BD-5E47E6515D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080C01-08E8-4873-A1A3-91419F1E59A2}" type="pres">
      <dgm:prSet presAssocID="{1B022041-D4E4-42C4-B592-C9803242E07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FE3C3-176D-45E8-B14F-F4F0D2BF040A}" type="pres">
      <dgm:prSet presAssocID="{6286D65E-505F-4F16-958C-F4AA7C6A798F}" presName="spacer" presStyleCnt="0"/>
      <dgm:spPr/>
    </dgm:pt>
    <dgm:pt modelId="{685C6C53-7EE0-451B-AB46-CA0530121567}" type="pres">
      <dgm:prSet presAssocID="{ADDA63AE-686E-4352-9F70-00F9225246D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1A8A24-775E-4459-9A9A-09884F676B29}" srcId="{30980D7B-2FAE-437F-83BD-5E47E6515D76}" destId="{1B022041-D4E4-42C4-B592-C9803242E07E}" srcOrd="0" destOrd="0" parTransId="{379BFDF0-6B13-451D-86A0-B5B7AB25C7F9}" sibTransId="{6286D65E-505F-4F16-958C-F4AA7C6A798F}"/>
    <dgm:cxn modelId="{F2B21412-FD49-4D7B-9A81-04D97B5E63B0}" type="presOf" srcId="{ADDA63AE-686E-4352-9F70-00F9225246DC}" destId="{685C6C53-7EE0-451B-AB46-CA0530121567}" srcOrd="0" destOrd="0" presId="urn:microsoft.com/office/officeart/2005/8/layout/vList2"/>
    <dgm:cxn modelId="{270BEA6A-897E-42FC-9DD5-BF5D61FD6E4B}" srcId="{30980D7B-2FAE-437F-83BD-5E47E6515D76}" destId="{ADDA63AE-686E-4352-9F70-00F9225246DC}" srcOrd="1" destOrd="0" parTransId="{34134C00-2582-458E-9509-335804951FDC}" sibTransId="{3C1BB94C-B205-4F03-8936-42BDECD9FAA9}"/>
    <dgm:cxn modelId="{0664AFF0-6BC4-4D18-900A-D60B7B019D42}" type="presOf" srcId="{1B022041-D4E4-42C4-B592-C9803242E07E}" destId="{72080C01-08E8-4873-A1A3-91419F1E59A2}" srcOrd="0" destOrd="0" presId="urn:microsoft.com/office/officeart/2005/8/layout/vList2"/>
    <dgm:cxn modelId="{5079C452-5E67-44D5-BA36-33F80660A845}" type="presOf" srcId="{30980D7B-2FAE-437F-83BD-5E47E6515D76}" destId="{708F674F-7964-49A7-B768-AC73C51B016C}" srcOrd="0" destOrd="0" presId="urn:microsoft.com/office/officeart/2005/8/layout/vList2"/>
    <dgm:cxn modelId="{EA8EEB7C-84EE-41CF-94BB-294016873C26}" type="presParOf" srcId="{708F674F-7964-49A7-B768-AC73C51B016C}" destId="{72080C01-08E8-4873-A1A3-91419F1E59A2}" srcOrd="0" destOrd="0" presId="urn:microsoft.com/office/officeart/2005/8/layout/vList2"/>
    <dgm:cxn modelId="{EFD18AB7-B406-429C-9FC3-E4E4F8E5E846}" type="presParOf" srcId="{708F674F-7964-49A7-B768-AC73C51B016C}" destId="{358FE3C3-176D-45E8-B14F-F4F0D2BF040A}" srcOrd="1" destOrd="0" presId="urn:microsoft.com/office/officeart/2005/8/layout/vList2"/>
    <dgm:cxn modelId="{19636092-86DA-4827-9EB1-464637A2A124}" type="presParOf" srcId="{708F674F-7964-49A7-B768-AC73C51B016C}" destId="{685C6C53-7EE0-451B-AB46-CA053012156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12E2023-F498-4287-9505-C411D8330EA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C425398-29CF-4C55-880B-B321521A9961}">
      <dgm:prSet custT="1"/>
      <dgm:spPr/>
      <dgm:t>
        <a:bodyPr/>
        <a:lstStyle/>
        <a:p>
          <a:pPr rtl="0"/>
          <a:r>
            <a:rPr lang="uk-UA" sz="2400" b="1" dirty="0" smtClean="0">
              <a:solidFill>
                <a:schemeClr val="bg1"/>
              </a:solidFill>
              <a:latin typeface="Cambria" pitchFamily="18" charset="0"/>
            </a:rPr>
            <a:t>Поняття:</a:t>
          </a:r>
          <a:r>
            <a:rPr lang="uk-UA" sz="2400" dirty="0" smtClean="0">
              <a:solidFill>
                <a:schemeClr val="bg1"/>
              </a:solidFill>
              <a:latin typeface="Cambria" pitchFamily="18" charset="0"/>
            </a:rPr>
            <a:t> </a:t>
          </a:r>
          <a:r>
            <a:rPr lang="uk-UA" sz="2400" dirty="0" smtClean="0">
              <a:latin typeface="Cambria" pitchFamily="18" charset="0"/>
            </a:rPr>
            <a:t>числова послідовність, арифметична прогресія, геометрична прогресія.</a:t>
          </a:r>
          <a:endParaRPr lang="ru-RU" sz="2400" dirty="0">
            <a:latin typeface="Cambria" pitchFamily="18" charset="0"/>
          </a:endParaRPr>
        </a:p>
      </dgm:t>
    </dgm:pt>
    <dgm:pt modelId="{B6227910-79D0-4C55-86F1-941B01520CFA}" type="parTrans" cxnId="{339ACF43-73F0-4F3C-ADA3-B3E17DFBA607}">
      <dgm:prSet/>
      <dgm:spPr/>
      <dgm:t>
        <a:bodyPr/>
        <a:lstStyle/>
        <a:p>
          <a:endParaRPr lang="ru-RU" sz="2400">
            <a:latin typeface="Cambria" pitchFamily="18" charset="0"/>
          </a:endParaRPr>
        </a:p>
      </dgm:t>
    </dgm:pt>
    <dgm:pt modelId="{CB36F4E5-7B20-4B34-AEF1-61856833C81F}" type="sibTrans" cxnId="{339ACF43-73F0-4F3C-ADA3-B3E17DFBA607}">
      <dgm:prSet/>
      <dgm:spPr/>
      <dgm:t>
        <a:bodyPr/>
        <a:lstStyle/>
        <a:p>
          <a:endParaRPr lang="ru-RU" sz="2400">
            <a:latin typeface="Cambria" pitchFamily="18" charset="0"/>
          </a:endParaRPr>
        </a:p>
      </dgm:t>
    </dgm:pt>
    <dgm:pt modelId="{032EDAC5-5B90-4C69-925F-4FBFB022EAD7}">
      <dgm:prSet custT="1"/>
      <dgm:spPr/>
      <dgm:t>
        <a:bodyPr/>
        <a:lstStyle/>
        <a:p>
          <a:pPr rtl="0"/>
          <a:r>
            <a:rPr lang="uk-UA" sz="2400" b="1" dirty="0" smtClean="0">
              <a:solidFill>
                <a:schemeClr val="bg1"/>
              </a:solidFill>
              <a:latin typeface="Cambria" pitchFamily="18" charset="0"/>
            </a:rPr>
            <a:t>Властивості і теореми: </a:t>
          </a:r>
          <a:r>
            <a:rPr lang="uk-UA" sz="2400" dirty="0" smtClean="0">
              <a:latin typeface="Cambria" pitchFamily="18" charset="0"/>
            </a:rPr>
            <a:t>формули </a:t>
          </a:r>
          <a:r>
            <a:rPr lang="en-US" sz="2400" dirty="0" smtClean="0">
              <a:latin typeface="Cambria" pitchFamily="18" charset="0"/>
            </a:rPr>
            <a:t>n</a:t>
          </a:r>
          <a:r>
            <a:rPr lang="uk-UA" sz="2400" dirty="0" smtClean="0">
              <a:latin typeface="Cambria" pitchFamily="18" charset="0"/>
            </a:rPr>
            <a:t> -го</a:t>
          </a:r>
          <a:r>
            <a:rPr lang="uk-UA" sz="2400" b="1" dirty="0" smtClean="0">
              <a:latin typeface="Cambria" pitchFamily="18" charset="0"/>
            </a:rPr>
            <a:t> </a:t>
          </a:r>
          <a:r>
            <a:rPr lang="uk-UA" sz="2400" dirty="0" smtClean="0">
              <a:latin typeface="Cambria" pitchFamily="18" charset="0"/>
            </a:rPr>
            <a:t>члена арифметичної і геометричної прогресії, формули суми </a:t>
          </a:r>
          <a:r>
            <a:rPr lang="en-US" sz="2400" dirty="0" smtClean="0">
              <a:latin typeface="Cambria" pitchFamily="18" charset="0"/>
            </a:rPr>
            <a:t>n</a:t>
          </a:r>
          <a:r>
            <a:rPr lang="uk-UA" sz="2400" b="1" dirty="0" smtClean="0">
              <a:latin typeface="Cambria" pitchFamily="18" charset="0"/>
            </a:rPr>
            <a:t> </a:t>
          </a:r>
          <a:r>
            <a:rPr lang="uk-UA" sz="2400" dirty="0" smtClean="0">
              <a:latin typeface="Cambria" pitchFamily="18" charset="0"/>
            </a:rPr>
            <a:t>перших членів, характеристичні властивості прогресій.</a:t>
          </a:r>
          <a:endParaRPr lang="ru-RU" sz="2400" dirty="0">
            <a:latin typeface="Cambria" pitchFamily="18" charset="0"/>
          </a:endParaRPr>
        </a:p>
      </dgm:t>
    </dgm:pt>
    <dgm:pt modelId="{1B68225A-E6DD-49FC-85C5-83DF5F361F6D}" type="parTrans" cxnId="{6C3418ED-6203-441E-9D8B-738962F522DF}">
      <dgm:prSet/>
      <dgm:spPr/>
      <dgm:t>
        <a:bodyPr/>
        <a:lstStyle/>
        <a:p>
          <a:endParaRPr lang="ru-RU" sz="2400">
            <a:latin typeface="Cambria" pitchFamily="18" charset="0"/>
          </a:endParaRPr>
        </a:p>
      </dgm:t>
    </dgm:pt>
    <dgm:pt modelId="{EB737EDE-80C1-43FA-9421-1DF3D87C73A2}" type="sibTrans" cxnId="{6C3418ED-6203-441E-9D8B-738962F522DF}">
      <dgm:prSet/>
      <dgm:spPr/>
      <dgm:t>
        <a:bodyPr/>
        <a:lstStyle/>
        <a:p>
          <a:endParaRPr lang="ru-RU" sz="2400">
            <a:latin typeface="Cambria" pitchFamily="18" charset="0"/>
          </a:endParaRPr>
        </a:p>
      </dgm:t>
    </dgm:pt>
    <dgm:pt modelId="{F5A5D7E8-AE0F-43DE-8CC1-6218E07623FA}">
      <dgm:prSet custT="1"/>
      <dgm:spPr/>
      <dgm:t>
        <a:bodyPr/>
        <a:lstStyle/>
        <a:p>
          <a:pPr rtl="0"/>
          <a:r>
            <a:rPr lang="uk-UA" sz="2400" b="1" dirty="0" smtClean="0">
              <a:solidFill>
                <a:schemeClr val="bg1"/>
              </a:solidFill>
              <a:latin typeface="Cambria" pitchFamily="18" charset="0"/>
            </a:rPr>
            <a:t>Навички:</a:t>
          </a:r>
          <a:r>
            <a:rPr lang="uk-UA" sz="2400" dirty="0" smtClean="0">
              <a:solidFill>
                <a:schemeClr val="bg1"/>
              </a:solidFill>
              <a:latin typeface="Cambria" pitchFamily="18" charset="0"/>
            </a:rPr>
            <a:t> </a:t>
          </a:r>
          <a:r>
            <a:rPr lang="uk-UA" sz="2400" dirty="0" smtClean="0">
              <a:latin typeface="Cambria" pitchFamily="18" charset="0"/>
            </a:rPr>
            <a:t>знаходження </a:t>
          </a:r>
          <a:r>
            <a:rPr lang="en-US" sz="2400" dirty="0" smtClean="0">
              <a:latin typeface="Cambria" pitchFamily="18" charset="0"/>
            </a:rPr>
            <a:t>n-</a:t>
          </a:r>
          <a:r>
            <a:rPr lang="ru-RU" sz="2400" dirty="0" smtClean="0">
              <a:latin typeface="Cambria" pitchFamily="18" charset="0"/>
            </a:rPr>
            <a:t>г</a:t>
          </a:r>
          <a:r>
            <a:rPr lang="uk-UA" sz="2400" dirty="0" smtClean="0">
              <a:latin typeface="Cambria" pitchFamily="18" charset="0"/>
            </a:rPr>
            <a:t>о</a:t>
          </a:r>
          <a:r>
            <a:rPr lang="uk-UA" sz="2400" b="1" dirty="0" smtClean="0">
              <a:latin typeface="Cambria" pitchFamily="18" charset="0"/>
            </a:rPr>
            <a:t> </a:t>
          </a:r>
          <a:r>
            <a:rPr lang="uk-UA" sz="2400" dirty="0" smtClean="0">
              <a:latin typeface="Cambria" pitchFamily="18" charset="0"/>
            </a:rPr>
            <a:t>члена та суми </a:t>
          </a:r>
          <a:r>
            <a:rPr lang="en-US" sz="2400" dirty="0" smtClean="0">
              <a:latin typeface="Cambria" pitchFamily="18" charset="0"/>
            </a:rPr>
            <a:t>n</a:t>
          </a:r>
          <a:r>
            <a:rPr lang="uk-UA" sz="2400" b="1" dirty="0" smtClean="0">
              <a:latin typeface="Cambria" pitchFamily="18" charset="0"/>
            </a:rPr>
            <a:t> </a:t>
          </a:r>
          <a:r>
            <a:rPr lang="uk-UA" sz="2400" dirty="0" smtClean="0">
              <a:latin typeface="Cambria" pitchFamily="18" charset="0"/>
            </a:rPr>
            <a:t>членів арифметичної та геометричної прогресій.</a:t>
          </a:r>
          <a:endParaRPr lang="ru-RU" sz="2400" dirty="0">
            <a:latin typeface="Cambria" pitchFamily="18" charset="0"/>
          </a:endParaRPr>
        </a:p>
      </dgm:t>
    </dgm:pt>
    <dgm:pt modelId="{61BFB45B-71B0-4683-B5F1-B8F5407FFFC6}" type="parTrans" cxnId="{DCDCDAAF-9A49-4454-BECD-C0F10E9B9E3C}">
      <dgm:prSet/>
      <dgm:spPr/>
      <dgm:t>
        <a:bodyPr/>
        <a:lstStyle/>
        <a:p>
          <a:endParaRPr lang="ru-RU" sz="2400">
            <a:latin typeface="Cambria" pitchFamily="18" charset="0"/>
          </a:endParaRPr>
        </a:p>
      </dgm:t>
    </dgm:pt>
    <dgm:pt modelId="{6A28D700-C7FE-4E3E-B6D6-F8EE3D404570}" type="sibTrans" cxnId="{DCDCDAAF-9A49-4454-BECD-C0F10E9B9E3C}">
      <dgm:prSet/>
      <dgm:spPr/>
      <dgm:t>
        <a:bodyPr/>
        <a:lstStyle/>
        <a:p>
          <a:endParaRPr lang="ru-RU" sz="2400">
            <a:latin typeface="Cambria" pitchFamily="18" charset="0"/>
          </a:endParaRPr>
        </a:p>
      </dgm:t>
    </dgm:pt>
    <dgm:pt modelId="{6D114632-B0CE-4D17-89C7-1F7DEB12118F}">
      <dgm:prSet custT="1"/>
      <dgm:spPr/>
      <dgm:t>
        <a:bodyPr/>
        <a:lstStyle/>
        <a:p>
          <a:pPr rtl="0"/>
          <a:r>
            <a:rPr lang="uk-UA" sz="2400" b="1" dirty="0" smtClean="0">
              <a:solidFill>
                <a:schemeClr val="bg1"/>
              </a:solidFill>
              <a:latin typeface="Cambria" pitchFamily="18" charset="0"/>
            </a:rPr>
            <a:t>Вміння:</a:t>
          </a:r>
          <a:r>
            <a:rPr lang="uk-UA" sz="2400" dirty="0" smtClean="0">
              <a:solidFill>
                <a:schemeClr val="bg1"/>
              </a:solidFill>
              <a:latin typeface="Cambria" pitchFamily="18" charset="0"/>
            </a:rPr>
            <a:t> </a:t>
          </a:r>
          <a:r>
            <a:rPr lang="uk-UA" sz="2400" dirty="0" smtClean="0">
              <a:latin typeface="Cambria" pitchFamily="18" charset="0"/>
            </a:rPr>
            <a:t>розв'язування задач із застосуванням арифметичної та геометричної прогресії.</a:t>
          </a:r>
          <a:endParaRPr lang="ru-RU" sz="2400" dirty="0">
            <a:latin typeface="Cambria" pitchFamily="18" charset="0"/>
          </a:endParaRPr>
        </a:p>
      </dgm:t>
    </dgm:pt>
    <dgm:pt modelId="{966FDFFA-C146-4CBC-9C56-08A77D0CC298}" type="parTrans" cxnId="{909A6F45-C235-4D0C-B93D-468DED27056A}">
      <dgm:prSet/>
      <dgm:spPr/>
      <dgm:t>
        <a:bodyPr/>
        <a:lstStyle/>
        <a:p>
          <a:endParaRPr lang="ru-RU" sz="2400">
            <a:latin typeface="Cambria" pitchFamily="18" charset="0"/>
          </a:endParaRPr>
        </a:p>
      </dgm:t>
    </dgm:pt>
    <dgm:pt modelId="{F256D2E7-A7C9-40A5-8CAB-0B46E8B3AA16}" type="sibTrans" cxnId="{909A6F45-C235-4D0C-B93D-468DED27056A}">
      <dgm:prSet/>
      <dgm:spPr/>
      <dgm:t>
        <a:bodyPr/>
        <a:lstStyle/>
        <a:p>
          <a:endParaRPr lang="ru-RU" sz="2400">
            <a:latin typeface="Cambria" pitchFamily="18" charset="0"/>
          </a:endParaRPr>
        </a:p>
      </dgm:t>
    </dgm:pt>
    <dgm:pt modelId="{AA39D11B-04FE-496F-A46B-BD3E82E9468D}" type="pres">
      <dgm:prSet presAssocID="{312E2023-F498-4287-9505-C411D8330E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A111E8-1E7A-46CE-A0CB-7397E0679718}" type="pres">
      <dgm:prSet presAssocID="{9C425398-29CF-4C55-880B-B321521A996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DBA8E-3030-40C5-A05A-B95C3BB52C08}" type="pres">
      <dgm:prSet presAssocID="{CB36F4E5-7B20-4B34-AEF1-61856833C81F}" presName="spacer" presStyleCnt="0"/>
      <dgm:spPr/>
    </dgm:pt>
    <dgm:pt modelId="{A11FF404-8BB3-473C-B898-D101536700B9}" type="pres">
      <dgm:prSet presAssocID="{032EDAC5-5B90-4C69-925F-4FBFB022EAD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C4D94-DE05-44D7-B844-AB9B8DAC4FC4}" type="pres">
      <dgm:prSet presAssocID="{EB737EDE-80C1-43FA-9421-1DF3D87C73A2}" presName="spacer" presStyleCnt="0"/>
      <dgm:spPr/>
    </dgm:pt>
    <dgm:pt modelId="{9317A223-AD60-43E1-861F-CD1DC88D86AA}" type="pres">
      <dgm:prSet presAssocID="{F5A5D7E8-AE0F-43DE-8CC1-6218E07623F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47036F-F328-4D41-814A-E47FD56E1F13}" type="pres">
      <dgm:prSet presAssocID="{6A28D700-C7FE-4E3E-B6D6-F8EE3D404570}" presName="spacer" presStyleCnt="0"/>
      <dgm:spPr/>
    </dgm:pt>
    <dgm:pt modelId="{6F960D2F-CA20-42E3-99B3-F35209FED3E5}" type="pres">
      <dgm:prSet presAssocID="{6D114632-B0CE-4D17-89C7-1F7DEB12118F}" presName="parentText" presStyleLbl="node1" presStyleIdx="3" presStyleCnt="4" custLinFactNeighborY="131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B0D054-60EA-4ABB-B5A0-5A9F3D4D4091}" type="presOf" srcId="{9C425398-29CF-4C55-880B-B321521A9961}" destId="{B0A111E8-1E7A-46CE-A0CB-7397E0679718}" srcOrd="0" destOrd="0" presId="urn:microsoft.com/office/officeart/2005/8/layout/vList2"/>
    <dgm:cxn modelId="{B3ED446E-9685-41CF-85BE-4B96EF824459}" type="presOf" srcId="{312E2023-F498-4287-9505-C411D8330EAE}" destId="{AA39D11B-04FE-496F-A46B-BD3E82E9468D}" srcOrd="0" destOrd="0" presId="urn:microsoft.com/office/officeart/2005/8/layout/vList2"/>
    <dgm:cxn modelId="{6C3418ED-6203-441E-9D8B-738962F522DF}" srcId="{312E2023-F498-4287-9505-C411D8330EAE}" destId="{032EDAC5-5B90-4C69-925F-4FBFB022EAD7}" srcOrd="1" destOrd="0" parTransId="{1B68225A-E6DD-49FC-85C5-83DF5F361F6D}" sibTransId="{EB737EDE-80C1-43FA-9421-1DF3D87C73A2}"/>
    <dgm:cxn modelId="{E4FDF7A5-C140-46DD-AFFD-A99F7EBA13DD}" type="presOf" srcId="{6D114632-B0CE-4D17-89C7-1F7DEB12118F}" destId="{6F960D2F-CA20-42E3-99B3-F35209FED3E5}" srcOrd="0" destOrd="0" presId="urn:microsoft.com/office/officeart/2005/8/layout/vList2"/>
    <dgm:cxn modelId="{DCDCDAAF-9A49-4454-BECD-C0F10E9B9E3C}" srcId="{312E2023-F498-4287-9505-C411D8330EAE}" destId="{F5A5D7E8-AE0F-43DE-8CC1-6218E07623FA}" srcOrd="2" destOrd="0" parTransId="{61BFB45B-71B0-4683-B5F1-B8F5407FFFC6}" sibTransId="{6A28D700-C7FE-4E3E-B6D6-F8EE3D404570}"/>
    <dgm:cxn modelId="{ED544D71-7FC2-4A77-A89A-FCAF7BE542E9}" type="presOf" srcId="{032EDAC5-5B90-4C69-925F-4FBFB022EAD7}" destId="{A11FF404-8BB3-473C-B898-D101536700B9}" srcOrd="0" destOrd="0" presId="urn:microsoft.com/office/officeart/2005/8/layout/vList2"/>
    <dgm:cxn modelId="{339ACF43-73F0-4F3C-ADA3-B3E17DFBA607}" srcId="{312E2023-F498-4287-9505-C411D8330EAE}" destId="{9C425398-29CF-4C55-880B-B321521A9961}" srcOrd="0" destOrd="0" parTransId="{B6227910-79D0-4C55-86F1-941B01520CFA}" sibTransId="{CB36F4E5-7B20-4B34-AEF1-61856833C81F}"/>
    <dgm:cxn modelId="{909A6F45-C235-4D0C-B93D-468DED27056A}" srcId="{312E2023-F498-4287-9505-C411D8330EAE}" destId="{6D114632-B0CE-4D17-89C7-1F7DEB12118F}" srcOrd="3" destOrd="0" parTransId="{966FDFFA-C146-4CBC-9C56-08A77D0CC298}" sibTransId="{F256D2E7-A7C9-40A5-8CAB-0B46E8B3AA16}"/>
    <dgm:cxn modelId="{8A06C811-4684-4C83-AD9D-CE9A58616906}" type="presOf" srcId="{F5A5D7E8-AE0F-43DE-8CC1-6218E07623FA}" destId="{9317A223-AD60-43E1-861F-CD1DC88D86AA}" srcOrd="0" destOrd="0" presId="urn:microsoft.com/office/officeart/2005/8/layout/vList2"/>
    <dgm:cxn modelId="{6D25BA32-85CE-4316-862A-A4BD51873804}" type="presParOf" srcId="{AA39D11B-04FE-496F-A46B-BD3E82E9468D}" destId="{B0A111E8-1E7A-46CE-A0CB-7397E0679718}" srcOrd="0" destOrd="0" presId="urn:microsoft.com/office/officeart/2005/8/layout/vList2"/>
    <dgm:cxn modelId="{AF29987F-8390-4AC9-A6EA-C864BA82752B}" type="presParOf" srcId="{AA39D11B-04FE-496F-A46B-BD3E82E9468D}" destId="{670DBA8E-3030-40C5-A05A-B95C3BB52C08}" srcOrd="1" destOrd="0" presId="urn:microsoft.com/office/officeart/2005/8/layout/vList2"/>
    <dgm:cxn modelId="{8C10BE3E-B284-4350-A799-CE7342467F21}" type="presParOf" srcId="{AA39D11B-04FE-496F-A46B-BD3E82E9468D}" destId="{A11FF404-8BB3-473C-B898-D101536700B9}" srcOrd="2" destOrd="0" presId="urn:microsoft.com/office/officeart/2005/8/layout/vList2"/>
    <dgm:cxn modelId="{150B3B3B-9E4F-4B92-B15F-E40D312C5347}" type="presParOf" srcId="{AA39D11B-04FE-496F-A46B-BD3E82E9468D}" destId="{57AC4D94-DE05-44D7-B844-AB9B8DAC4FC4}" srcOrd="3" destOrd="0" presId="urn:microsoft.com/office/officeart/2005/8/layout/vList2"/>
    <dgm:cxn modelId="{F8B83370-528F-4FBB-BA0C-E55EAD2557D7}" type="presParOf" srcId="{AA39D11B-04FE-496F-A46B-BD3E82E9468D}" destId="{9317A223-AD60-43E1-861F-CD1DC88D86AA}" srcOrd="4" destOrd="0" presId="urn:microsoft.com/office/officeart/2005/8/layout/vList2"/>
    <dgm:cxn modelId="{62DE6FB0-C967-41A0-9951-D9ABCD87D244}" type="presParOf" srcId="{AA39D11B-04FE-496F-A46B-BD3E82E9468D}" destId="{5547036F-F328-4D41-814A-E47FD56E1F13}" srcOrd="5" destOrd="0" presId="urn:microsoft.com/office/officeart/2005/8/layout/vList2"/>
    <dgm:cxn modelId="{3BBA85AA-E93C-42A5-9999-09D97C84DD27}" type="presParOf" srcId="{AA39D11B-04FE-496F-A46B-BD3E82E9468D}" destId="{6F960D2F-CA20-42E3-99B3-F35209FED3E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72FD5A-2B34-424A-A493-DF489A3C5B6C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18F2FC-B77A-4B56-BDCF-B8175FE1D7AF}">
      <dgm:prSet custT="1"/>
      <dgm:spPr/>
      <dgm:t>
        <a:bodyPr/>
        <a:lstStyle/>
        <a:p>
          <a:pPr rtl="0"/>
          <a:r>
            <a:rPr lang="uk-UA" sz="3200" b="0" dirty="0" smtClean="0">
              <a:latin typeface="Book Antiqua" pitchFamily="18" charset="0"/>
            </a:rPr>
            <a:t>Перше джерело </a:t>
          </a:r>
          <a:endParaRPr lang="ru-RU" sz="3200" b="0" dirty="0">
            <a:latin typeface="Book Antiqua" pitchFamily="18" charset="0"/>
          </a:endParaRPr>
        </a:p>
      </dgm:t>
    </dgm:pt>
    <dgm:pt modelId="{180E4364-7CD0-4303-A39C-D09DD2A84583}" type="parTrans" cxnId="{DDF761ED-1CF1-4DAD-868D-18C0C606CB97}">
      <dgm:prSet/>
      <dgm:spPr/>
      <dgm:t>
        <a:bodyPr/>
        <a:lstStyle/>
        <a:p>
          <a:endParaRPr lang="ru-RU"/>
        </a:p>
      </dgm:t>
    </dgm:pt>
    <dgm:pt modelId="{519B373D-4B81-45B9-9E33-992B8672787F}" type="sibTrans" cxnId="{DDF761ED-1CF1-4DAD-868D-18C0C606CB97}">
      <dgm:prSet/>
      <dgm:spPr/>
      <dgm:t>
        <a:bodyPr/>
        <a:lstStyle/>
        <a:p>
          <a:endParaRPr lang="ru-RU"/>
        </a:p>
      </dgm:t>
    </dgm:pt>
    <dgm:pt modelId="{9F4B2DFF-573F-4883-9018-EC708556AC14}">
      <dgm:prSet custT="1"/>
      <dgm:spPr/>
      <dgm:t>
        <a:bodyPr/>
        <a:lstStyle/>
        <a:p>
          <a:pPr rtl="0"/>
          <a:r>
            <a:rPr lang="uk-UA" sz="2000" b="1" dirty="0" smtClean="0"/>
            <a:t>Виробничі процеси та конструкторські дисципліни, що зв'язують тим чи іншим способом техніку і людину, що складають систему «людина - техніка - мета»</a:t>
          </a:r>
          <a:endParaRPr lang="uk-UA" sz="2000" b="1" dirty="0"/>
        </a:p>
      </dgm:t>
    </dgm:pt>
    <dgm:pt modelId="{73C32214-AED5-493A-B729-D863893B2820}" type="parTrans" cxnId="{3DEF00B0-BC7A-476E-9145-A021764E065C}">
      <dgm:prSet/>
      <dgm:spPr/>
      <dgm:t>
        <a:bodyPr/>
        <a:lstStyle/>
        <a:p>
          <a:endParaRPr lang="ru-RU"/>
        </a:p>
      </dgm:t>
    </dgm:pt>
    <dgm:pt modelId="{02487340-2B26-4C2F-85E3-9C03C39B8DE6}" type="sibTrans" cxnId="{3DEF00B0-BC7A-476E-9145-A021764E065C}">
      <dgm:prSet/>
      <dgm:spPr/>
      <dgm:t>
        <a:bodyPr/>
        <a:lstStyle/>
        <a:p>
          <a:endParaRPr lang="ru-RU"/>
        </a:p>
      </dgm:t>
    </dgm:pt>
    <dgm:pt modelId="{3C4261A1-FE2B-42E2-B62B-26AD3E58A0E0}">
      <dgm:prSet custT="1"/>
      <dgm:spPr/>
      <dgm:t>
        <a:bodyPr/>
        <a:lstStyle/>
        <a:p>
          <a:pPr rtl="0"/>
          <a:r>
            <a:rPr lang="uk-UA" sz="2000" b="0" i="1" dirty="0" smtClean="0">
              <a:solidFill>
                <a:schemeClr val="tx1"/>
              </a:solidFill>
            </a:rPr>
            <a:t>Технологія визначається як сукупність методів обробки, виготовлення, зміни стану, властивостей, форми сировини, матеріалу в процесі виробництва продукції</a:t>
          </a:r>
          <a:endParaRPr lang="uk-UA" sz="2000" b="0" i="1" dirty="0">
            <a:solidFill>
              <a:schemeClr val="tx1"/>
            </a:solidFill>
          </a:endParaRPr>
        </a:p>
      </dgm:t>
    </dgm:pt>
    <dgm:pt modelId="{BF81C590-0612-46A8-A0B7-73AEA9E508FD}" type="parTrans" cxnId="{08B60FBD-7F1C-4CCC-86C6-FB7ECDBB542F}">
      <dgm:prSet/>
      <dgm:spPr/>
      <dgm:t>
        <a:bodyPr/>
        <a:lstStyle/>
        <a:p>
          <a:endParaRPr lang="ru-RU"/>
        </a:p>
      </dgm:t>
    </dgm:pt>
    <dgm:pt modelId="{3AC2E156-5385-4CD6-BB38-6762B26BFB9E}" type="sibTrans" cxnId="{08B60FBD-7F1C-4CCC-86C6-FB7ECDBB542F}">
      <dgm:prSet/>
      <dgm:spPr/>
      <dgm:t>
        <a:bodyPr/>
        <a:lstStyle/>
        <a:p>
          <a:endParaRPr lang="ru-RU"/>
        </a:p>
      </dgm:t>
    </dgm:pt>
    <dgm:pt modelId="{EFE21D35-5818-4570-B6E2-2A33F3FB8E07}" type="pres">
      <dgm:prSet presAssocID="{7A72FD5A-2B34-424A-A493-DF489A3C5B6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AB74A9-2D24-49E6-86A4-62E22CB6C4DD}" type="pres">
      <dgm:prSet presAssocID="{3C4261A1-FE2B-42E2-B62B-26AD3E58A0E0}" presName="boxAndChildren" presStyleCnt="0"/>
      <dgm:spPr/>
    </dgm:pt>
    <dgm:pt modelId="{BD5EE76E-4FF3-4577-8575-EBEBACF2B056}" type="pres">
      <dgm:prSet presAssocID="{3C4261A1-FE2B-42E2-B62B-26AD3E58A0E0}" presName="parentTextBox" presStyleLbl="node1" presStyleIdx="0" presStyleCnt="3" custScaleY="165412"/>
      <dgm:spPr/>
      <dgm:t>
        <a:bodyPr/>
        <a:lstStyle/>
        <a:p>
          <a:endParaRPr lang="ru-RU"/>
        </a:p>
      </dgm:t>
    </dgm:pt>
    <dgm:pt modelId="{4F5782A9-2646-4E71-9758-2ACC9241B72C}" type="pres">
      <dgm:prSet presAssocID="{02487340-2B26-4C2F-85E3-9C03C39B8DE6}" presName="sp" presStyleCnt="0"/>
      <dgm:spPr/>
    </dgm:pt>
    <dgm:pt modelId="{C2229546-B4B7-42CD-8A23-F57E5CB5BBCC}" type="pres">
      <dgm:prSet presAssocID="{9F4B2DFF-573F-4883-9018-EC708556AC14}" presName="arrowAndChildren" presStyleCnt="0"/>
      <dgm:spPr/>
    </dgm:pt>
    <dgm:pt modelId="{263365C7-A702-4D8F-98F4-95F358DCD998}" type="pres">
      <dgm:prSet presAssocID="{9F4B2DFF-573F-4883-9018-EC708556AC14}" presName="parentTextArrow" presStyleLbl="node1" presStyleIdx="1" presStyleCnt="3" custScaleY="151289" custLinFactNeighborX="732"/>
      <dgm:spPr/>
      <dgm:t>
        <a:bodyPr/>
        <a:lstStyle/>
        <a:p>
          <a:endParaRPr lang="ru-RU"/>
        </a:p>
      </dgm:t>
    </dgm:pt>
    <dgm:pt modelId="{8E0EF905-EBC5-4E57-8996-E9B48645253B}" type="pres">
      <dgm:prSet presAssocID="{519B373D-4B81-45B9-9E33-992B8672787F}" presName="sp" presStyleCnt="0"/>
      <dgm:spPr/>
    </dgm:pt>
    <dgm:pt modelId="{7D63899F-A972-4DDD-9553-4CF23EAD8BBA}" type="pres">
      <dgm:prSet presAssocID="{7418F2FC-B77A-4B56-BDCF-B8175FE1D7AF}" presName="arrowAndChildren" presStyleCnt="0"/>
      <dgm:spPr/>
    </dgm:pt>
    <dgm:pt modelId="{A7893024-6552-413D-901C-D01D0577DD79}" type="pres">
      <dgm:prSet presAssocID="{7418F2FC-B77A-4B56-BDCF-B8175FE1D7AF}" presName="parentTextArrow" presStyleLbl="node1" presStyleIdx="2" presStyleCnt="3" custScaleY="38310"/>
      <dgm:spPr/>
      <dgm:t>
        <a:bodyPr/>
        <a:lstStyle/>
        <a:p>
          <a:endParaRPr lang="ru-RU"/>
        </a:p>
      </dgm:t>
    </dgm:pt>
  </dgm:ptLst>
  <dgm:cxnLst>
    <dgm:cxn modelId="{647BAC16-60DF-40C4-9008-28B56BBA82A9}" type="presOf" srcId="{7A72FD5A-2B34-424A-A493-DF489A3C5B6C}" destId="{EFE21D35-5818-4570-B6E2-2A33F3FB8E07}" srcOrd="0" destOrd="0" presId="urn:microsoft.com/office/officeart/2005/8/layout/process4"/>
    <dgm:cxn modelId="{D7188747-AFD4-4AC7-AD55-06F4B370817F}" type="presOf" srcId="{3C4261A1-FE2B-42E2-B62B-26AD3E58A0E0}" destId="{BD5EE76E-4FF3-4577-8575-EBEBACF2B056}" srcOrd="0" destOrd="0" presId="urn:microsoft.com/office/officeart/2005/8/layout/process4"/>
    <dgm:cxn modelId="{3DEF00B0-BC7A-476E-9145-A021764E065C}" srcId="{7A72FD5A-2B34-424A-A493-DF489A3C5B6C}" destId="{9F4B2DFF-573F-4883-9018-EC708556AC14}" srcOrd="1" destOrd="0" parTransId="{73C32214-AED5-493A-B729-D863893B2820}" sibTransId="{02487340-2B26-4C2F-85E3-9C03C39B8DE6}"/>
    <dgm:cxn modelId="{08B60FBD-7F1C-4CCC-86C6-FB7ECDBB542F}" srcId="{7A72FD5A-2B34-424A-A493-DF489A3C5B6C}" destId="{3C4261A1-FE2B-42E2-B62B-26AD3E58A0E0}" srcOrd="2" destOrd="0" parTransId="{BF81C590-0612-46A8-A0B7-73AEA9E508FD}" sibTransId="{3AC2E156-5385-4CD6-BB38-6762B26BFB9E}"/>
    <dgm:cxn modelId="{046CCD42-250D-4758-AB9B-B2691764BCA8}" type="presOf" srcId="{9F4B2DFF-573F-4883-9018-EC708556AC14}" destId="{263365C7-A702-4D8F-98F4-95F358DCD998}" srcOrd="0" destOrd="0" presId="urn:microsoft.com/office/officeart/2005/8/layout/process4"/>
    <dgm:cxn modelId="{DDF761ED-1CF1-4DAD-868D-18C0C606CB97}" srcId="{7A72FD5A-2B34-424A-A493-DF489A3C5B6C}" destId="{7418F2FC-B77A-4B56-BDCF-B8175FE1D7AF}" srcOrd="0" destOrd="0" parTransId="{180E4364-7CD0-4303-A39C-D09DD2A84583}" sibTransId="{519B373D-4B81-45B9-9E33-992B8672787F}"/>
    <dgm:cxn modelId="{A512B4DD-5A45-479D-A078-429EFF446EAD}" type="presOf" srcId="{7418F2FC-B77A-4B56-BDCF-B8175FE1D7AF}" destId="{A7893024-6552-413D-901C-D01D0577DD79}" srcOrd="0" destOrd="0" presId="urn:microsoft.com/office/officeart/2005/8/layout/process4"/>
    <dgm:cxn modelId="{6EE07F8D-5409-442C-BE89-28C2B5C1D924}" type="presParOf" srcId="{EFE21D35-5818-4570-B6E2-2A33F3FB8E07}" destId="{D9AB74A9-2D24-49E6-86A4-62E22CB6C4DD}" srcOrd="0" destOrd="0" presId="urn:microsoft.com/office/officeart/2005/8/layout/process4"/>
    <dgm:cxn modelId="{C31262E8-7620-4EA2-B0E3-E43472204AFA}" type="presParOf" srcId="{D9AB74A9-2D24-49E6-86A4-62E22CB6C4DD}" destId="{BD5EE76E-4FF3-4577-8575-EBEBACF2B056}" srcOrd="0" destOrd="0" presId="urn:microsoft.com/office/officeart/2005/8/layout/process4"/>
    <dgm:cxn modelId="{3592E862-E928-4D29-ADB3-DAA825BCA799}" type="presParOf" srcId="{EFE21D35-5818-4570-B6E2-2A33F3FB8E07}" destId="{4F5782A9-2646-4E71-9758-2ACC9241B72C}" srcOrd="1" destOrd="0" presId="urn:microsoft.com/office/officeart/2005/8/layout/process4"/>
    <dgm:cxn modelId="{4A3766ED-0CE6-48D8-B92D-0826E89467A4}" type="presParOf" srcId="{EFE21D35-5818-4570-B6E2-2A33F3FB8E07}" destId="{C2229546-B4B7-42CD-8A23-F57E5CB5BBCC}" srcOrd="2" destOrd="0" presId="urn:microsoft.com/office/officeart/2005/8/layout/process4"/>
    <dgm:cxn modelId="{D560B844-95B4-4101-9F28-8C2FBBDF5BC3}" type="presParOf" srcId="{C2229546-B4B7-42CD-8A23-F57E5CB5BBCC}" destId="{263365C7-A702-4D8F-98F4-95F358DCD998}" srcOrd="0" destOrd="0" presId="urn:microsoft.com/office/officeart/2005/8/layout/process4"/>
    <dgm:cxn modelId="{0330FB12-563D-46AC-B5A5-561F2BD95614}" type="presParOf" srcId="{EFE21D35-5818-4570-B6E2-2A33F3FB8E07}" destId="{8E0EF905-EBC5-4E57-8996-E9B48645253B}" srcOrd="3" destOrd="0" presId="urn:microsoft.com/office/officeart/2005/8/layout/process4"/>
    <dgm:cxn modelId="{B1F12F5A-87CD-495A-B682-D2580EC6DA86}" type="presParOf" srcId="{EFE21D35-5818-4570-B6E2-2A33F3FB8E07}" destId="{7D63899F-A972-4DDD-9553-4CF23EAD8BBA}" srcOrd="4" destOrd="0" presId="urn:microsoft.com/office/officeart/2005/8/layout/process4"/>
    <dgm:cxn modelId="{C2EDE7CC-A38F-45FD-A413-8BCDFAEB4A8E}" type="presParOf" srcId="{7D63899F-A972-4DDD-9553-4CF23EAD8BBA}" destId="{A7893024-6552-413D-901C-D01D0577DD7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B47213-CD97-453C-BF3C-1D5FC51DD01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189772-4C1F-4608-BA61-6B8AA2D5E353}">
      <dgm:prSet custT="1"/>
      <dgm:spPr/>
      <dgm:t>
        <a:bodyPr/>
        <a:lstStyle/>
        <a:p>
          <a:pPr rtl="0"/>
          <a:r>
            <a:rPr lang="uk-UA" sz="3200" b="0" dirty="0" smtClean="0">
              <a:latin typeface="Book Antiqua" pitchFamily="18" charset="0"/>
            </a:rPr>
            <a:t>Друге джерело</a:t>
          </a:r>
          <a:endParaRPr lang="ru-RU" sz="3200" b="0" dirty="0" smtClean="0">
            <a:latin typeface="Book Antiqua" pitchFamily="18" charset="0"/>
          </a:endParaRPr>
        </a:p>
      </dgm:t>
    </dgm:pt>
    <dgm:pt modelId="{0892944A-F3A1-4617-8CC1-AE01641193B6}" type="parTrans" cxnId="{65A258EA-C30F-4697-B28E-D69EAA270BD9}">
      <dgm:prSet/>
      <dgm:spPr/>
      <dgm:t>
        <a:bodyPr/>
        <a:lstStyle/>
        <a:p>
          <a:endParaRPr lang="ru-RU"/>
        </a:p>
      </dgm:t>
    </dgm:pt>
    <dgm:pt modelId="{EBD11F3E-88C2-496C-9AF3-32CEDDACCFCA}" type="sibTrans" cxnId="{65A258EA-C30F-4697-B28E-D69EAA270BD9}">
      <dgm:prSet/>
      <dgm:spPr/>
      <dgm:t>
        <a:bodyPr/>
        <a:lstStyle/>
        <a:p>
          <a:endParaRPr lang="ru-RU"/>
        </a:p>
      </dgm:t>
    </dgm:pt>
    <dgm:pt modelId="{FD50911E-FC4D-441E-96F8-58A81C52975B}">
      <dgm:prSet custT="1"/>
      <dgm:spPr/>
      <dgm:t>
        <a:bodyPr/>
        <a:lstStyle/>
        <a:p>
          <a:pPr rtl="0"/>
          <a:r>
            <a:rPr lang="uk-UA" sz="2400" b="1" dirty="0" smtClean="0"/>
            <a:t>Сама педагогіка </a:t>
          </a:r>
          <a:endParaRPr lang="ru-RU" sz="2400" b="1" dirty="0" smtClean="0"/>
        </a:p>
      </dgm:t>
    </dgm:pt>
    <dgm:pt modelId="{454EDB16-E81C-4CC1-A758-7D0D556CA77E}" type="parTrans" cxnId="{45C825E5-43F5-464F-9AFC-8A76CCF3EBBD}">
      <dgm:prSet/>
      <dgm:spPr/>
      <dgm:t>
        <a:bodyPr/>
        <a:lstStyle/>
        <a:p>
          <a:endParaRPr lang="ru-RU"/>
        </a:p>
      </dgm:t>
    </dgm:pt>
    <dgm:pt modelId="{F75149F2-007E-440F-B08C-7EA3BE993B80}" type="sibTrans" cxnId="{45C825E5-43F5-464F-9AFC-8A76CCF3EBBD}">
      <dgm:prSet/>
      <dgm:spPr/>
      <dgm:t>
        <a:bodyPr/>
        <a:lstStyle/>
        <a:p>
          <a:endParaRPr lang="ru-RU"/>
        </a:p>
      </dgm:t>
    </dgm:pt>
    <dgm:pt modelId="{4942AAD9-BED6-4546-99E9-B3CA979ECB94}">
      <dgm:prSet custT="1"/>
      <dgm:spPr/>
      <dgm:t>
        <a:bodyPr/>
        <a:lstStyle/>
        <a:p>
          <a:pPr rtl="0"/>
          <a:r>
            <a:rPr lang="uk-UA" sz="2000" b="0" i="1" dirty="0" smtClean="0">
              <a:solidFill>
                <a:schemeClr val="tx1"/>
              </a:solidFill>
            </a:rPr>
            <a:t>Педагогічний процес визначається як особливим чином організоване </a:t>
          </a:r>
        </a:p>
        <a:p>
          <a:pPr rtl="0"/>
          <a:r>
            <a:rPr lang="uk-UA" sz="2000" b="0" i="1" dirty="0" smtClean="0">
              <a:solidFill>
                <a:schemeClr val="tx1"/>
              </a:solidFill>
            </a:rPr>
            <a:t>«педагогічне виробництво»</a:t>
          </a:r>
        </a:p>
        <a:p>
          <a:pPr rtl="0"/>
          <a:r>
            <a:rPr lang="uk-UA" sz="2000" b="0" i="1" dirty="0" smtClean="0">
              <a:solidFill>
                <a:schemeClr val="tx1"/>
              </a:solidFill>
            </a:rPr>
            <a:t> (А. Макаренко )</a:t>
          </a:r>
          <a:endParaRPr lang="ru-RU" sz="2000" b="0" i="1" dirty="0" smtClean="0">
            <a:solidFill>
              <a:schemeClr val="tx1"/>
            </a:solidFill>
          </a:endParaRPr>
        </a:p>
      </dgm:t>
    </dgm:pt>
    <dgm:pt modelId="{2CE2CD12-70A8-4AEA-BA31-329196460795}" type="parTrans" cxnId="{2B7DCF82-0BAB-4F2D-8863-F8037231C532}">
      <dgm:prSet/>
      <dgm:spPr/>
      <dgm:t>
        <a:bodyPr/>
        <a:lstStyle/>
        <a:p>
          <a:endParaRPr lang="ru-RU"/>
        </a:p>
      </dgm:t>
    </dgm:pt>
    <dgm:pt modelId="{23951FAB-0A0E-4E09-8330-33C438F80220}" type="sibTrans" cxnId="{2B7DCF82-0BAB-4F2D-8863-F8037231C532}">
      <dgm:prSet/>
      <dgm:spPr/>
      <dgm:t>
        <a:bodyPr/>
        <a:lstStyle/>
        <a:p>
          <a:endParaRPr lang="ru-RU"/>
        </a:p>
      </dgm:t>
    </dgm:pt>
    <dgm:pt modelId="{FCBD47F4-CE80-4FCF-BE2A-82AEEF0178B0}" type="pres">
      <dgm:prSet presAssocID="{E6B47213-CD97-453C-BF3C-1D5FC51DD0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B27737-AD21-4F90-9FE6-7936004D8A2F}" type="pres">
      <dgm:prSet presAssocID="{4942AAD9-BED6-4546-99E9-B3CA979ECB94}" presName="boxAndChildren" presStyleCnt="0"/>
      <dgm:spPr/>
    </dgm:pt>
    <dgm:pt modelId="{12AEE07E-58E9-4073-8E34-0B313E73B3F4}" type="pres">
      <dgm:prSet presAssocID="{4942AAD9-BED6-4546-99E9-B3CA979ECB94}" presName="parentTextBox" presStyleLbl="node1" presStyleIdx="0" presStyleCnt="3" custScaleY="139739"/>
      <dgm:spPr/>
      <dgm:t>
        <a:bodyPr/>
        <a:lstStyle/>
        <a:p>
          <a:endParaRPr lang="ru-RU"/>
        </a:p>
      </dgm:t>
    </dgm:pt>
    <dgm:pt modelId="{98C08391-3CA0-4A7B-8EA0-A3CBF0E79EB3}" type="pres">
      <dgm:prSet presAssocID="{F75149F2-007E-440F-B08C-7EA3BE993B80}" presName="sp" presStyleCnt="0"/>
      <dgm:spPr/>
    </dgm:pt>
    <dgm:pt modelId="{69D8BF67-EFF9-4339-A79A-C40345FD8008}" type="pres">
      <dgm:prSet presAssocID="{FD50911E-FC4D-441E-96F8-58A81C52975B}" presName="arrowAndChildren" presStyleCnt="0"/>
      <dgm:spPr/>
    </dgm:pt>
    <dgm:pt modelId="{F4744D9F-E59A-4694-A506-6C13562557FB}" type="pres">
      <dgm:prSet presAssocID="{FD50911E-FC4D-441E-96F8-58A81C52975B}" presName="parentTextArrow" presStyleLbl="node1" presStyleIdx="1" presStyleCnt="3" custScaleY="134615" custLinFactNeighborY="1536"/>
      <dgm:spPr/>
      <dgm:t>
        <a:bodyPr/>
        <a:lstStyle/>
        <a:p>
          <a:endParaRPr lang="ru-RU"/>
        </a:p>
      </dgm:t>
    </dgm:pt>
    <dgm:pt modelId="{C6D8879B-9863-422D-B9EB-0EEB35CA1635}" type="pres">
      <dgm:prSet presAssocID="{EBD11F3E-88C2-496C-9AF3-32CEDDACCFCA}" presName="sp" presStyleCnt="0"/>
      <dgm:spPr/>
    </dgm:pt>
    <dgm:pt modelId="{F67D125E-3752-440C-B616-63C5D664C57E}" type="pres">
      <dgm:prSet presAssocID="{36189772-4C1F-4608-BA61-6B8AA2D5E353}" presName="arrowAndChildren" presStyleCnt="0"/>
      <dgm:spPr/>
    </dgm:pt>
    <dgm:pt modelId="{B8AAA07E-D765-472F-87C3-0AB3AE76F10C}" type="pres">
      <dgm:prSet presAssocID="{36189772-4C1F-4608-BA61-6B8AA2D5E353}" presName="parentTextArrow" presStyleLbl="node1" presStyleIdx="2" presStyleCnt="3" custScaleY="33178" custLinFactNeighborY="-3917"/>
      <dgm:spPr/>
      <dgm:t>
        <a:bodyPr/>
        <a:lstStyle/>
        <a:p>
          <a:endParaRPr lang="ru-RU"/>
        </a:p>
      </dgm:t>
    </dgm:pt>
  </dgm:ptLst>
  <dgm:cxnLst>
    <dgm:cxn modelId="{65A258EA-C30F-4697-B28E-D69EAA270BD9}" srcId="{E6B47213-CD97-453C-BF3C-1D5FC51DD018}" destId="{36189772-4C1F-4608-BA61-6B8AA2D5E353}" srcOrd="0" destOrd="0" parTransId="{0892944A-F3A1-4617-8CC1-AE01641193B6}" sibTransId="{EBD11F3E-88C2-496C-9AF3-32CEDDACCFCA}"/>
    <dgm:cxn modelId="{2B7DCF82-0BAB-4F2D-8863-F8037231C532}" srcId="{E6B47213-CD97-453C-BF3C-1D5FC51DD018}" destId="{4942AAD9-BED6-4546-99E9-B3CA979ECB94}" srcOrd="2" destOrd="0" parTransId="{2CE2CD12-70A8-4AEA-BA31-329196460795}" sibTransId="{23951FAB-0A0E-4E09-8330-33C438F80220}"/>
    <dgm:cxn modelId="{8000AD56-F55D-4BF5-8F57-040DCFAFCAC5}" type="presOf" srcId="{FD50911E-FC4D-441E-96F8-58A81C52975B}" destId="{F4744D9F-E59A-4694-A506-6C13562557FB}" srcOrd="0" destOrd="0" presId="urn:microsoft.com/office/officeart/2005/8/layout/process4"/>
    <dgm:cxn modelId="{45C825E5-43F5-464F-9AFC-8A76CCF3EBBD}" srcId="{E6B47213-CD97-453C-BF3C-1D5FC51DD018}" destId="{FD50911E-FC4D-441E-96F8-58A81C52975B}" srcOrd="1" destOrd="0" parTransId="{454EDB16-E81C-4CC1-A758-7D0D556CA77E}" sibTransId="{F75149F2-007E-440F-B08C-7EA3BE993B80}"/>
    <dgm:cxn modelId="{0EBB9EEA-DF07-46BD-9B85-14B8A27E01B2}" type="presOf" srcId="{36189772-4C1F-4608-BA61-6B8AA2D5E353}" destId="{B8AAA07E-D765-472F-87C3-0AB3AE76F10C}" srcOrd="0" destOrd="0" presId="urn:microsoft.com/office/officeart/2005/8/layout/process4"/>
    <dgm:cxn modelId="{30DB0DCE-B1FD-4A78-8DDD-5F3F061B0DF8}" type="presOf" srcId="{E6B47213-CD97-453C-BF3C-1D5FC51DD018}" destId="{FCBD47F4-CE80-4FCF-BE2A-82AEEF0178B0}" srcOrd="0" destOrd="0" presId="urn:microsoft.com/office/officeart/2005/8/layout/process4"/>
    <dgm:cxn modelId="{5BC5F0C4-8A5C-438C-B2A5-A6A65FD6055A}" type="presOf" srcId="{4942AAD9-BED6-4546-99E9-B3CA979ECB94}" destId="{12AEE07E-58E9-4073-8E34-0B313E73B3F4}" srcOrd="0" destOrd="0" presId="urn:microsoft.com/office/officeart/2005/8/layout/process4"/>
    <dgm:cxn modelId="{B356D4C5-0EE6-45F1-A695-73F30C28D10C}" type="presParOf" srcId="{FCBD47F4-CE80-4FCF-BE2A-82AEEF0178B0}" destId="{4AB27737-AD21-4F90-9FE6-7936004D8A2F}" srcOrd="0" destOrd="0" presId="urn:microsoft.com/office/officeart/2005/8/layout/process4"/>
    <dgm:cxn modelId="{A2074386-9BA1-4E63-B9E3-1BF6178C97F0}" type="presParOf" srcId="{4AB27737-AD21-4F90-9FE6-7936004D8A2F}" destId="{12AEE07E-58E9-4073-8E34-0B313E73B3F4}" srcOrd="0" destOrd="0" presId="urn:microsoft.com/office/officeart/2005/8/layout/process4"/>
    <dgm:cxn modelId="{F15A4F22-6E79-4A10-BD9D-CB4D9C589883}" type="presParOf" srcId="{FCBD47F4-CE80-4FCF-BE2A-82AEEF0178B0}" destId="{98C08391-3CA0-4A7B-8EA0-A3CBF0E79EB3}" srcOrd="1" destOrd="0" presId="urn:microsoft.com/office/officeart/2005/8/layout/process4"/>
    <dgm:cxn modelId="{9BEAD48B-3090-4E87-84FF-F3700315CEA3}" type="presParOf" srcId="{FCBD47F4-CE80-4FCF-BE2A-82AEEF0178B0}" destId="{69D8BF67-EFF9-4339-A79A-C40345FD8008}" srcOrd="2" destOrd="0" presId="urn:microsoft.com/office/officeart/2005/8/layout/process4"/>
    <dgm:cxn modelId="{6052E67A-554B-4E03-ACB5-66D3C26AF910}" type="presParOf" srcId="{69D8BF67-EFF9-4339-A79A-C40345FD8008}" destId="{F4744D9F-E59A-4694-A506-6C13562557FB}" srcOrd="0" destOrd="0" presId="urn:microsoft.com/office/officeart/2005/8/layout/process4"/>
    <dgm:cxn modelId="{BF94F1A6-15F6-46AD-9C36-4D42866A1592}" type="presParOf" srcId="{FCBD47F4-CE80-4FCF-BE2A-82AEEF0178B0}" destId="{C6D8879B-9863-422D-B9EB-0EEB35CA1635}" srcOrd="3" destOrd="0" presId="urn:microsoft.com/office/officeart/2005/8/layout/process4"/>
    <dgm:cxn modelId="{FDC17D69-D54F-4ECB-8B2E-5CCD37BF0F75}" type="presParOf" srcId="{FCBD47F4-CE80-4FCF-BE2A-82AEEF0178B0}" destId="{F67D125E-3752-440C-B616-63C5D664C57E}" srcOrd="4" destOrd="0" presId="urn:microsoft.com/office/officeart/2005/8/layout/process4"/>
    <dgm:cxn modelId="{00928E7A-91F3-4FF8-A61D-59B911EAF59C}" type="presParOf" srcId="{F67D125E-3752-440C-B616-63C5D664C57E}" destId="{B8AAA07E-D765-472F-87C3-0AB3AE76F10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D9079B-FF7A-4448-886F-D0727F29E1C4}" type="doc">
      <dgm:prSet loTypeId="urn:microsoft.com/office/officeart/2005/8/layout/vList4#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C252974-4E58-4244-982D-E39468A33323}">
      <dgm:prSet/>
      <dgm:spPr/>
      <dgm:t>
        <a:bodyPr/>
        <a:lstStyle/>
        <a:p>
          <a:pPr rtl="0"/>
          <a:r>
            <a:rPr lang="uk-UA" b="1" dirty="0" smtClean="0">
              <a:hlinkClick xmlns:r="http://schemas.openxmlformats.org/officeDocument/2006/relationships" r:id="rId1" action="ppaction://hlinksldjump"/>
            </a:rPr>
            <a:t>Технології навчання на основі особистісної і життєтворчої орієнтації педагогічного процесу </a:t>
          </a:r>
          <a:r>
            <a:rPr lang="uk-UA" dirty="0" smtClean="0">
              <a:hlinkClick xmlns:r="http://schemas.openxmlformats.org/officeDocument/2006/relationships" r:id="rId1" action="ppaction://hlinksldjump"/>
            </a:rPr>
            <a:t> </a:t>
          </a:r>
          <a:endParaRPr lang="ru-RU" dirty="0"/>
        </a:p>
      </dgm:t>
    </dgm:pt>
    <dgm:pt modelId="{B0107FDE-A330-4A0E-8645-F49DC65D623D}" type="parTrans" cxnId="{92089843-F95F-4301-B63E-DF7D29309A46}">
      <dgm:prSet/>
      <dgm:spPr/>
      <dgm:t>
        <a:bodyPr/>
        <a:lstStyle/>
        <a:p>
          <a:endParaRPr lang="ru-RU"/>
        </a:p>
      </dgm:t>
    </dgm:pt>
    <dgm:pt modelId="{D636EF99-0A86-4F93-97FF-CA0731BC272F}" type="sibTrans" cxnId="{92089843-F95F-4301-B63E-DF7D29309A46}">
      <dgm:prSet/>
      <dgm:spPr/>
      <dgm:t>
        <a:bodyPr/>
        <a:lstStyle/>
        <a:p>
          <a:endParaRPr lang="ru-RU"/>
        </a:p>
      </dgm:t>
    </dgm:pt>
    <dgm:pt modelId="{0AC959F9-125D-48B4-B3C9-E6D653281EAF}">
      <dgm:prSet/>
      <dgm:spPr/>
      <dgm:t>
        <a:bodyPr/>
        <a:lstStyle/>
        <a:p>
          <a:pPr rtl="0"/>
          <a:r>
            <a:rPr lang="uk-UA" b="1" dirty="0" smtClean="0">
              <a:hlinkClick xmlns:r="http://schemas.openxmlformats.org/officeDocument/2006/relationships" r:id="rId2" action="ppaction://hlinksldjump"/>
            </a:rPr>
            <a:t>Технології навчання на основі активізації та інтенсифікації діяльності учнів. Інтерактивне навчання</a:t>
          </a:r>
          <a:endParaRPr lang="ru-RU" b="1" dirty="0"/>
        </a:p>
      </dgm:t>
    </dgm:pt>
    <dgm:pt modelId="{42994F21-C9EC-425E-9AB7-5330FB0D81B2}" type="parTrans" cxnId="{7C3D5777-D7A6-4DD4-8DE6-97FFF60599F5}">
      <dgm:prSet/>
      <dgm:spPr/>
      <dgm:t>
        <a:bodyPr/>
        <a:lstStyle/>
        <a:p>
          <a:endParaRPr lang="ru-RU"/>
        </a:p>
      </dgm:t>
    </dgm:pt>
    <dgm:pt modelId="{7C40AEEF-350E-43E1-8389-EDB62BD24E68}" type="sibTrans" cxnId="{7C3D5777-D7A6-4DD4-8DE6-97FFF60599F5}">
      <dgm:prSet/>
      <dgm:spPr/>
      <dgm:t>
        <a:bodyPr/>
        <a:lstStyle/>
        <a:p>
          <a:endParaRPr lang="ru-RU"/>
        </a:p>
      </dgm:t>
    </dgm:pt>
    <dgm:pt modelId="{D6A4CCF6-1B5E-42CA-BE3C-4C92B0FA34B0}">
      <dgm:prSet/>
      <dgm:spPr/>
      <dgm:t>
        <a:bodyPr/>
        <a:lstStyle/>
        <a:p>
          <a:pPr rtl="0"/>
          <a:r>
            <a:rPr lang="uk-UA" b="1" dirty="0" smtClean="0">
              <a:hlinkClick xmlns:r="http://schemas.openxmlformats.org/officeDocument/2006/relationships" r:id="rId3" action="ppaction://hlinksldjump"/>
            </a:rPr>
            <a:t>Технології навчання на основі ефективного управління та організації навчального процесу</a:t>
          </a:r>
          <a:endParaRPr lang="ru-RU" b="1" dirty="0"/>
        </a:p>
      </dgm:t>
    </dgm:pt>
    <dgm:pt modelId="{1797B086-F838-4BC0-9181-9CD7C7C7F8D3}" type="parTrans" cxnId="{886B1299-D3FF-4124-8819-AAFCADDF40B6}">
      <dgm:prSet/>
      <dgm:spPr/>
      <dgm:t>
        <a:bodyPr/>
        <a:lstStyle/>
        <a:p>
          <a:endParaRPr lang="ru-RU"/>
        </a:p>
      </dgm:t>
    </dgm:pt>
    <dgm:pt modelId="{154BBD21-6E2C-4884-8426-A62B9B53DFF1}" type="sibTrans" cxnId="{886B1299-D3FF-4124-8819-AAFCADDF40B6}">
      <dgm:prSet/>
      <dgm:spPr/>
      <dgm:t>
        <a:bodyPr/>
        <a:lstStyle/>
        <a:p>
          <a:endParaRPr lang="ru-RU"/>
        </a:p>
      </dgm:t>
    </dgm:pt>
    <dgm:pt modelId="{2593112D-73FC-4615-8A62-598BC00B1B09}">
      <dgm:prSet/>
      <dgm:spPr/>
      <dgm:t>
        <a:bodyPr/>
        <a:lstStyle/>
        <a:p>
          <a:pPr rtl="0"/>
          <a:r>
            <a:rPr lang="uk-UA" b="1" dirty="0" smtClean="0">
              <a:hlinkClick xmlns:r="http://schemas.openxmlformats.org/officeDocument/2006/relationships" r:id="rId4" action="ppaction://hlinksldjump"/>
            </a:rPr>
            <a:t>Креативні (творчі) технології. </a:t>
          </a:r>
          <a:r>
            <a:rPr lang="uk-UA" b="1" dirty="0" err="1" smtClean="0">
              <a:hlinkClick xmlns:r="http://schemas.openxmlformats.org/officeDocument/2006/relationships" r:id="rId4" action="ppaction://hlinksldjump"/>
            </a:rPr>
            <a:t>Портфоліо</a:t>
          </a:r>
          <a:endParaRPr lang="ru-RU" b="1" dirty="0"/>
        </a:p>
      </dgm:t>
    </dgm:pt>
    <dgm:pt modelId="{4554CF46-9E15-4FFB-BF35-C10DAA6184AD}" type="parTrans" cxnId="{BAA1841A-6332-4057-B8F9-0377B4764BE8}">
      <dgm:prSet/>
      <dgm:spPr/>
      <dgm:t>
        <a:bodyPr/>
        <a:lstStyle/>
        <a:p>
          <a:endParaRPr lang="ru-RU"/>
        </a:p>
      </dgm:t>
    </dgm:pt>
    <dgm:pt modelId="{46D9E67F-2F93-4E9C-A255-25A23BBB9FC2}" type="sibTrans" cxnId="{BAA1841A-6332-4057-B8F9-0377B4764BE8}">
      <dgm:prSet/>
      <dgm:spPr/>
      <dgm:t>
        <a:bodyPr/>
        <a:lstStyle/>
        <a:p>
          <a:endParaRPr lang="ru-RU"/>
        </a:p>
      </dgm:t>
    </dgm:pt>
    <dgm:pt modelId="{CA29490D-9977-4B58-A0C2-014821173199}">
      <dgm:prSet/>
      <dgm:spPr/>
      <dgm:t>
        <a:bodyPr/>
        <a:lstStyle/>
        <a:p>
          <a:pPr rtl="0"/>
          <a:r>
            <a:rPr lang="uk-UA" b="1" dirty="0" smtClean="0">
              <a:hlinkClick xmlns:r="http://schemas.openxmlformats.org/officeDocument/2006/relationships" r:id="rId5" action="ppaction://hlinksldjump"/>
            </a:rPr>
            <a:t>Технології соціальної творчості</a:t>
          </a:r>
          <a:endParaRPr lang="ru-RU" b="1" dirty="0"/>
        </a:p>
      </dgm:t>
    </dgm:pt>
    <dgm:pt modelId="{35A340A8-7F67-41F6-9057-7E319FE697DD}" type="sibTrans" cxnId="{D436D7B8-A263-4D65-8442-DA83055442CC}">
      <dgm:prSet/>
      <dgm:spPr/>
      <dgm:t>
        <a:bodyPr/>
        <a:lstStyle/>
        <a:p>
          <a:endParaRPr lang="ru-RU"/>
        </a:p>
      </dgm:t>
    </dgm:pt>
    <dgm:pt modelId="{4F9BA79C-1EEB-4DD9-915C-A09467BCB3CB}" type="parTrans" cxnId="{D436D7B8-A263-4D65-8442-DA83055442CC}">
      <dgm:prSet/>
      <dgm:spPr/>
      <dgm:t>
        <a:bodyPr/>
        <a:lstStyle/>
        <a:p>
          <a:endParaRPr lang="ru-RU"/>
        </a:p>
      </dgm:t>
    </dgm:pt>
    <dgm:pt modelId="{C4B95108-44F4-4581-8A18-D55219DA99CC}" type="pres">
      <dgm:prSet presAssocID="{94D9079B-FF7A-4448-886F-D0727F29E1C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4D1286-A48D-44D6-B770-718CF1CEBC68}" type="pres">
      <dgm:prSet presAssocID="{3C252974-4E58-4244-982D-E39468A33323}" presName="comp" presStyleCnt="0"/>
      <dgm:spPr/>
      <dgm:t>
        <a:bodyPr/>
        <a:lstStyle/>
        <a:p>
          <a:endParaRPr lang="ru-RU"/>
        </a:p>
      </dgm:t>
    </dgm:pt>
    <dgm:pt modelId="{3D9E19DF-1A30-48E0-9B84-6492E60CF263}" type="pres">
      <dgm:prSet presAssocID="{3C252974-4E58-4244-982D-E39468A33323}" presName="box" presStyleLbl="node1" presStyleIdx="0" presStyleCnt="5" custLinFactNeighborX="-868"/>
      <dgm:spPr/>
      <dgm:t>
        <a:bodyPr/>
        <a:lstStyle/>
        <a:p>
          <a:endParaRPr lang="ru-RU"/>
        </a:p>
      </dgm:t>
    </dgm:pt>
    <dgm:pt modelId="{4BA93C89-8456-4997-A1ED-7748B38E8B42}" type="pres">
      <dgm:prSet presAssocID="{3C252974-4E58-4244-982D-E39468A33323}" presName="img" presStyleLbl="fgImgPlace1" presStyleIdx="0" presStyleCnt="5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9518BFF-C980-4E43-9557-04A3397D7E4A}" type="pres">
      <dgm:prSet presAssocID="{3C252974-4E58-4244-982D-E39468A33323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6093A-8542-4CD5-A92A-8EB351BED98F}" type="pres">
      <dgm:prSet presAssocID="{D636EF99-0A86-4F93-97FF-CA0731BC272F}" presName="spacer" presStyleCnt="0"/>
      <dgm:spPr/>
      <dgm:t>
        <a:bodyPr/>
        <a:lstStyle/>
        <a:p>
          <a:endParaRPr lang="ru-RU"/>
        </a:p>
      </dgm:t>
    </dgm:pt>
    <dgm:pt modelId="{67CA9F2A-9573-42F4-8C15-168E1CBBD852}" type="pres">
      <dgm:prSet presAssocID="{0AC959F9-125D-48B4-B3C9-E6D653281EAF}" presName="comp" presStyleCnt="0"/>
      <dgm:spPr/>
      <dgm:t>
        <a:bodyPr/>
        <a:lstStyle/>
        <a:p>
          <a:endParaRPr lang="ru-RU"/>
        </a:p>
      </dgm:t>
    </dgm:pt>
    <dgm:pt modelId="{4F3BE94D-CE23-412C-A927-9FB21207A34D}" type="pres">
      <dgm:prSet presAssocID="{0AC959F9-125D-48B4-B3C9-E6D653281EAF}" presName="box" presStyleLbl="node1" presStyleIdx="1" presStyleCnt="5"/>
      <dgm:spPr/>
      <dgm:t>
        <a:bodyPr/>
        <a:lstStyle/>
        <a:p>
          <a:endParaRPr lang="ru-RU"/>
        </a:p>
      </dgm:t>
    </dgm:pt>
    <dgm:pt modelId="{58B35CB9-2304-48D4-AE4B-1A8EDEBD615A}" type="pres">
      <dgm:prSet presAssocID="{0AC959F9-125D-48B4-B3C9-E6D653281EAF}" presName="img" presStyleLbl="fgImgPlace1" presStyleIdx="1" presStyleCnt="5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D9155EA-C52B-4B7C-90E3-D49F0833C9A5}" type="pres">
      <dgm:prSet presAssocID="{0AC959F9-125D-48B4-B3C9-E6D653281EAF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0FADC-A773-4F1F-B9F6-56F9B670ECA9}" type="pres">
      <dgm:prSet presAssocID="{7C40AEEF-350E-43E1-8389-EDB62BD24E68}" presName="spacer" presStyleCnt="0"/>
      <dgm:spPr/>
      <dgm:t>
        <a:bodyPr/>
        <a:lstStyle/>
        <a:p>
          <a:endParaRPr lang="ru-RU"/>
        </a:p>
      </dgm:t>
    </dgm:pt>
    <dgm:pt modelId="{A2A7749B-C8CD-4ACF-B583-FA5B98ECF290}" type="pres">
      <dgm:prSet presAssocID="{D6A4CCF6-1B5E-42CA-BE3C-4C92B0FA34B0}" presName="comp" presStyleCnt="0"/>
      <dgm:spPr/>
      <dgm:t>
        <a:bodyPr/>
        <a:lstStyle/>
        <a:p>
          <a:endParaRPr lang="ru-RU"/>
        </a:p>
      </dgm:t>
    </dgm:pt>
    <dgm:pt modelId="{A83E220B-1BD8-48B5-89A9-3B6AA9801107}" type="pres">
      <dgm:prSet presAssocID="{D6A4CCF6-1B5E-42CA-BE3C-4C92B0FA34B0}" presName="box" presStyleLbl="node1" presStyleIdx="2" presStyleCnt="5"/>
      <dgm:spPr/>
      <dgm:t>
        <a:bodyPr/>
        <a:lstStyle/>
        <a:p>
          <a:endParaRPr lang="ru-RU"/>
        </a:p>
      </dgm:t>
    </dgm:pt>
    <dgm:pt modelId="{422F8E4C-2E8E-4E1C-9612-C9FB143EC96A}" type="pres">
      <dgm:prSet presAssocID="{D6A4CCF6-1B5E-42CA-BE3C-4C92B0FA34B0}" presName="img" presStyleLbl="fgImgPlace1" presStyleIdx="2" presStyleCnt="5" custScaleX="99460" custLinFactNeighborX="0" custLinFactNeighborY="-1679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9ACA957-91DE-4058-B1DC-4D56F6BB5028}" type="pres">
      <dgm:prSet presAssocID="{D6A4CCF6-1B5E-42CA-BE3C-4C92B0FA34B0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972487-FAC4-43EE-ADDB-7EFA03FC921B}" type="pres">
      <dgm:prSet presAssocID="{154BBD21-6E2C-4884-8426-A62B9B53DFF1}" presName="spacer" presStyleCnt="0"/>
      <dgm:spPr/>
      <dgm:t>
        <a:bodyPr/>
        <a:lstStyle/>
        <a:p>
          <a:endParaRPr lang="ru-RU"/>
        </a:p>
      </dgm:t>
    </dgm:pt>
    <dgm:pt modelId="{9BCCCBAE-1A8D-41A2-B066-F555999847F9}" type="pres">
      <dgm:prSet presAssocID="{2593112D-73FC-4615-8A62-598BC00B1B09}" presName="comp" presStyleCnt="0"/>
      <dgm:spPr/>
      <dgm:t>
        <a:bodyPr/>
        <a:lstStyle/>
        <a:p>
          <a:endParaRPr lang="ru-RU"/>
        </a:p>
      </dgm:t>
    </dgm:pt>
    <dgm:pt modelId="{13A1D68B-B1A4-48C5-B505-3F4BC17787CA}" type="pres">
      <dgm:prSet presAssocID="{2593112D-73FC-4615-8A62-598BC00B1B09}" presName="box" presStyleLbl="node1" presStyleIdx="3" presStyleCnt="5"/>
      <dgm:spPr/>
      <dgm:t>
        <a:bodyPr/>
        <a:lstStyle/>
        <a:p>
          <a:endParaRPr lang="ru-RU"/>
        </a:p>
      </dgm:t>
    </dgm:pt>
    <dgm:pt modelId="{CE12CD36-7A79-4DA5-9B35-472B7AAE99BB}" type="pres">
      <dgm:prSet presAssocID="{2593112D-73FC-4615-8A62-598BC00B1B09}" presName="img" presStyleLbl="fgImgPlace1" presStyleIdx="3" presStyleCnt="5"/>
      <dgm:spPr>
        <a:blipFill rotWithShape="0">
          <a:blip xmlns:r="http://schemas.openxmlformats.org/officeDocument/2006/relationships" r:embed="rId9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B82CE79-1C91-46C0-B114-AAC83CB6A76C}" type="pres">
      <dgm:prSet presAssocID="{2593112D-73FC-4615-8A62-598BC00B1B09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D3B546-C01D-4324-AF8B-9F54E4A0D7E1}" type="pres">
      <dgm:prSet presAssocID="{46D9E67F-2F93-4E9C-A255-25A23BBB9FC2}" presName="spacer" presStyleCnt="0"/>
      <dgm:spPr/>
      <dgm:t>
        <a:bodyPr/>
        <a:lstStyle/>
        <a:p>
          <a:endParaRPr lang="ru-RU"/>
        </a:p>
      </dgm:t>
    </dgm:pt>
    <dgm:pt modelId="{3ECD6FA8-18BF-40CF-8797-B1AC3A689825}" type="pres">
      <dgm:prSet presAssocID="{CA29490D-9977-4B58-A0C2-014821173199}" presName="comp" presStyleCnt="0"/>
      <dgm:spPr/>
      <dgm:t>
        <a:bodyPr/>
        <a:lstStyle/>
        <a:p>
          <a:endParaRPr lang="ru-RU"/>
        </a:p>
      </dgm:t>
    </dgm:pt>
    <dgm:pt modelId="{B4C38474-0AFD-4AFE-AE03-C144BEA29F6E}" type="pres">
      <dgm:prSet presAssocID="{CA29490D-9977-4B58-A0C2-014821173199}" presName="box" presStyleLbl="node1" presStyleIdx="4" presStyleCnt="5"/>
      <dgm:spPr/>
      <dgm:t>
        <a:bodyPr/>
        <a:lstStyle/>
        <a:p>
          <a:endParaRPr lang="ru-RU"/>
        </a:p>
      </dgm:t>
    </dgm:pt>
    <dgm:pt modelId="{9FD4FC9C-4D41-4F6D-865A-3B1A5D222E93}" type="pres">
      <dgm:prSet presAssocID="{CA29490D-9977-4B58-A0C2-014821173199}" presName="img" presStyleLbl="fgImgPlace1" presStyleIdx="4" presStyleCnt="5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05984CE-454C-4543-8F59-D75C3C7A563F}" type="pres">
      <dgm:prSet presAssocID="{CA29490D-9977-4B58-A0C2-014821173199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D07424-AE7E-4D31-8F29-67F5A6B78FA9}" type="presOf" srcId="{0AC959F9-125D-48B4-B3C9-E6D653281EAF}" destId="{5D9155EA-C52B-4B7C-90E3-D49F0833C9A5}" srcOrd="1" destOrd="0" presId="urn:microsoft.com/office/officeart/2005/8/layout/vList4#1"/>
    <dgm:cxn modelId="{21747A72-B11C-4EA9-9C71-72772123B038}" type="presOf" srcId="{CA29490D-9977-4B58-A0C2-014821173199}" destId="{A05984CE-454C-4543-8F59-D75C3C7A563F}" srcOrd="1" destOrd="0" presId="urn:microsoft.com/office/officeart/2005/8/layout/vList4#1"/>
    <dgm:cxn modelId="{92089843-F95F-4301-B63E-DF7D29309A46}" srcId="{94D9079B-FF7A-4448-886F-D0727F29E1C4}" destId="{3C252974-4E58-4244-982D-E39468A33323}" srcOrd="0" destOrd="0" parTransId="{B0107FDE-A330-4A0E-8645-F49DC65D623D}" sibTransId="{D636EF99-0A86-4F93-97FF-CA0731BC272F}"/>
    <dgm:cxn modelId="{886B1299-D3FF-4124-8819-AAFCADDF40B6}" srcId="{94D9079B-FF7A-4448-886F-D0727F29E1C4}" destId="{D6A4CCF6-1B5E-42CA-BE3C-4C92B0FA34B0}" srcOrd="2" destOrd="0" parTransId="{1797B086-F838-4BC0-9181-9CD7C7C7F8D3}" sibTransId="{154BBD21-6E2C-4884-8426-A62B9B53DFF1}"/>
    <dgm:cxn modelId="{7C3D5777-D7A6-4DD4-8DE6-97FFF60599F5}" srcId="{94D9079B-FF7A-4448-886F-D0727F29E1C4}" destId="{0AC959F9-125D-48B4-B3C9-E6D653281EAF}" srcOrd="1" destOrd="0" parTransId="{42994F21-C9EC-425E-9AB7-5330FB0D81B2}" sibTransId="{7C40AEEF-350E-43E1-8389-EDB62BD24E68}"/>
    <dgm:cxn modelId="{3E47B561-94AD-4844-8714-472332646A2E}" type="presOf" srcId="{D6A4CCF6-1B5E-42CA-BE3C-4C92B0FA34B0}" destId="{59ACA957-91DE-4058-B1DC-4D56F6BB5028}" srcOrd="1" destOrd="0" presId="urn:microsoft.com/office/officeart/2005/8/layout/vList4#1"/>
    <dgm:cxn modelId="{D436D7B8-A263-4D65-8442-DA83055442CC}" srcId="{94D9079B-FF7A-4448-886F-D0727F29E1C4}" destId="{CA29490D-9977-4B58-A0C2-014821173199}" srcOrd="4" destOrd="0" parTransId="{4F9BA79C-1EEB-4DD9-915C-A09467BCB3CB}" sibTransId="{35A340A8-7F67-41F6-9057-7E319FE697DD}"/>
    <dgm:cxn modelId="{BF3E4D1D-C890-44F0-A78B-94CD560BDC03}" type="presOf" srcId="{2593112D-73FC-4615-8A62-598BC00B1B09}" destId="{8B82CE79-1C91-46C0-B114-AAC83CB6A76C}" srcOrd="1" destOrd="0" presId="urn:microsoft.com/office/officeart/2005/8/layout/vList4#1"/>
    <dgm:cxn modelId="{7FB83660-9BA4-4DEA-A0FC-386976030047}" type="presOf" srcId="{3C252974-4E58-4244-982D-E39468A33323}" destId="{3D9E19DF-1A30-48E0-9B84-6492E60CF263}" srcOrd="0" destOrd="0" presId="urn:microsoft.com/office/officeart/2005/8/layout/vList4#1"/>
    <dgm:cxn modelId="{B0C3B9A8-2D8B-4F18-901D-529FAFCD2811}" type="presOf" srcId="{CA29490D-9977-4B58-A0C2-014821173199}" destId="{B4C38474-0AFD-4AFE-AE03-C144BEA29F6E}" srcOrd="0" destOrd="0" presId="urn:microsoft.com/office/officeart/2005/8/layout/vList4#1"/>
    <dgm:cxn modelId="{5030476C-5EBF-480C-8570-BD75D07F5827}" type="presOf" srcId="{2593112D-73FC-4615-8A62-598BC00B1B09}" destId="{13A1D68B-B1A4-48C5-B505-3F4BC17787CA}" srcOrd="0" destOrd="0" presId="urn:microsoft.com/office/officeart/2005/8/layout/vList4#1"/>
    <dgm:cxn modelId="{C93AA443-8651-4322-8970-53FFAE542439}" type="presOf" srcId="{0AC959F9-125D-48B4-B3C9-E6D653281EAF}" destId="{4F3BE94D-CE23-412C-A927-9FB21207A34D}" srcOrd="0" destOrd="0" presId="urn:microsoft.com/office/officeart/2005/8/layout/vList4#1"/>
    <dgm:cxn modelId="{D31C1784-43C1-423D-AEA5-88BD5F5C3EDC}" type="presOf" srcId="{94D9079B-FF7A-4448-886F-D0727F29E1C4}" destId="{C4B95108-44F4-4581-8A18-D55219DA99CC}" srcOrd="0" destOrd="0" presId="urn:microsoft.com/office/officeart/2005/8/layout/vList4#1"/>
    <dgm:cxn modelId="{283F946F-44BF-446C-BD41-F3A0230840AF}" type="presOf" srcId="{D6A4CCF6-1B5E-42CA-BE3C-4C92B0FA34B0}" destId="{A83E220B-1BD8-48B5-89A9-3B6AA9801107}" srcOrd="0" destOrd="0" presId="urn:microsoft.com/office/officeart/2005/8/layout/vList4#1"/>
    <dgm:cxn modelId="{BAA1841A-6332-4057-B8F9-0377B4764BE8}" srcId="{94D9079B-FF7A-4448-886F-D0727F29E1C4}" destId="{2593112D-73FC-4615-8A62-598BC00B1B09}" srcOrd="3" destOrd="0" parTransId="{4554CF46-9E15-4FFB-BF35-C10DAA6184AD}" sibTransId="{46D9E67F-2F93-4E9C-A255-25A23BBB9FC2}"/>
    <dgm:cxn modelId="{62871F49-57AF-4DAE-8E43-60350F0D1FD0}" type="presOf" srcId="{3C252974-4E58-4244-982D-E39468A33323}" destId="{29518BFF-C980-4E43-9557-04A3397D7E4A}" srcOrd="1" destOrd="0" presId="urn:microsoft.com/office/officeart/2005/8/layout/vList4#1"/>
    <dgm:cxn modelId="{9F390FFD-8F6F-4FC6-8981-F4910CA5DFFB}" type="presParOf" srcId="{C4B95108-44F4-4581-8A18-D55219DA99CC}" destId="{4A4D1286-A48D-44D6-B770-718CF1CEBC68}" srcOrd="0" destOrd="0" presId="urn:microsoft.com/office/officeart/2005/8/layout/vList4#1"/>
    <dgm:cxn modelId="{18E13126-4584-43E0-805F-BD57EBDD57AC}" type="presParOf" srcId="{4A4D1286-A48D-44D6-B770-718CF1CEBC68}" destId="{3D9E19DF-1A30-48E0-9B84-6492E60CF263}" srcOrd="0" destOrd="0" presId="urn:microsoft.com/office/officeart/2005/8/layout/vList4#1"/>
    <dgm:cxn modelId="{B40143AE-9F0E-4008-92CF-634F9E740503}" type="presParOf" srcId="{4A4D1286-A48D-44D6-B770-718CF1CEBC68}" destId="{4BA93C89-8456-4997-A1ED-7748B38E8B42}" srcOrd="1" destOrd="0" presId="urn:microsoft.com/office/officeart/2005/8/layout/vList4#1"/>
    <dgm:cxn modelId="{763F054A-4D83-4C14-93D0-6AB64C8B53E7}" type="presParOf" srcId="{4A4D1286-A48D-44D6-B770-718CF1CEBC68}" destId="{29518BFF-C980-4E43-9557-04A3397D7E4A}" srcOrd="2" destOrd="0" presId="urn:microsoft.com/office/officeart/2005/8/layout/vList4#1"/>
    <dgm:cxn modelId="{7E248E5A-E86D-451F-8483-E263CCED4DBE}" type="presParOf" srcId="{C4B95108-44F4-4581-8A18-D55219DA99CC}" destId="{76C6093A-8542-4CD5-A92A-8EB351BED98F}" srcOrd="1" destOrd="0" presId="urn:microsoft.com/office/officeart/2005/8/layout/vList4#1"/>
    <dgm:cxn modelId="{9FB1BBB6-D7DF-409B-96CB-86C7DEA21855}" type="presParOf" srcId="{C4B95108-44F4-4581-8A18-D55219DA99CC}" destId="{67CA9F2A-9573-42F4-8C15-168E1CBBD852}" srcOrd="2" destOrd="0" presId="urn:microsoft.com/office/officeart/2005/8/layout/vList4#1"/>
    <dgm:cxn modelId="{AA28A3DE-15FC-46A6-8B91-4724D035E440}" type="presParOf" srcId="{67CA9F2A-9573-42F4-8C15-168E1CBBD852}" destId="{4F3BE94D-CE23-412C-A927-9FB21207A34D}" srcOrd="0" destOrd="0" presId="urn:microsoft.com/office/officeart/2005/8/layout/vList4#1"/>
    <dgm:cxn modelId="{B47AFD2B-43D9-4B79-B5B0-7CB75F4A4448}" type="presParOf" srcId="{67CA9F2A-9573-42F4-8C15-168E1CBBD852}" destId="{58B35CB9-2304-48D4-AE4B-1A8EDEBD615A}" srcOrd="1" destOrd="0" presId="urn:microsoft.com/office/officeart/2005/8/layout/vList4#1"/>
    <dgm:cxn modelId="{8B8FFF3D-D970-455A-813C-D839CD517867}" type="presParOf" srcId="{67CA9F2A-9573-42F4-8C15-168E1CBBD852}" destId="{5D9155EA-C52B-4B7C-90E3-D49F0833C9A5}" srcOrd="2" destOrd="0" presId="urn:microsoft.com/office/officeart/2005/8/layout/vList4#1"/>
    <dgm:cxn modelId="{F9CB6291-7D55-43B4-B9D0-2BC025785442}" type="presParOf" srcId="{C4B95108-44F4-4581-8A18-D55219DA99CC}" destId="{3A90FADC-A773-4F1F-B9F6-56F9B670ECA9}" srcOrd="3" destOrd="0" presId="urn:microsoft.com/office/officeart/2005/8/layout/vList4#1"/>
    <dgm:cxn modelId="{EDE76627-33B0-4EFA-8C28-04EC52F6DF8A}" type="presParOf" srcId="{C4B95108-44F4-4581-8A18-D55219DA99CC}" destId="{A2A7749B-C8CD-4ACF-B583-FA5B98ECF290}" srcOrd="4" destOrd="0" presId="urn:microsoft.com/office/officeart/2005/8/layout/vList4#1"/>
    <dgm:cxn modelId="{ADDF94B7-52CA-4786-843D-93E70E2C9225}" type="presParOf" srcId="{A2A7749B-C8CD-4ACF-B583-FA5B98ECF290}" destId="{A83E220B-1BD8-48B5-89A9-3B6AA9801107}" srcOrd="0" destOrd="0" presId="urn:microsoft.com/office/officeart/2005/8/layout/vList4#1"/>
    <dgm:cxn modelId="{0DD06828-0725-48A5-9370-834976CBF519}" type="presParOf" srcId="{A2A7749B-C8CD-4ACF-B583-FA5B98ECF290}" destId="{422F8E4C-2E8E-4E1C-9612-C9FB143EC96A}" srcOrd="1" destOrd="0" presId="urn:microsoft.com/office/officeart/2005/8/layout/vList4#1"/>
    <dgm:cxn modelId="{E26AE8AB-D90A-4CC5-83BD-83988D627940}" type="presParOf" srcId="{A2A7749B-C8CD-4ACF-B583-FA5B98ECF290}" destId="{59ACA957-91DE-4058-B1DC-4D56F6BB5028}" srcOrd="2" destOrd="0" presId="urn:microsoft.com/office/officeart/2005/8/layout/vList4#1"/>
    <dgm:cxn modelId="{29CC2F58-4A53-4587-BC5D-F5E614B6C646}" type="presParOf" srcId="{C4B95108-44F4-4581-8A18-D55219DA99CC}" destId="{A9972487-FAC4-43EE-ADDB-7EFA03FC921B}" srcOrd="5" destOrd="0" presId="urn:microsoft.com/office/officeart/2005/8/layout/vList4#1"/>
    <dgm:cxn modelId="{1A457ADD-FEF2-4CD4-95CB-2DCF8F7A768B}" type="presParOf" srcId="{C4B95108-44F4-4581-8A18-D55219DA99CC}" destId="{9BCCCBAE-1A8D-41A2-B066-F555999847F9}" srcOrd="6" destOrd="0" presId="urn:microsoft.com/office/officeart/2005/8/layout/vList4#1"/>
    <dgm:cxn modelId="{FDA5FC27-24B1-4E57-82BE-4EB84B2DA902}" type="presParOf" srcId="{9BCCCBAE-1A8D-41A2-B066-F555999847F9}" destId="{13A1D68B-B1A4-48C5-B505-3F4BC17787CA}" srcOrd="0" destOrd="0" presId="urn:microsoft.com/office/officeart/2005/8/layout/vList4#1"/>
    <dgm:cxn modelId="{91127BE1-5C21-4446-9695-02D8B33E8B65}" type="presParOf" srcId="{9BCCCBAE-1A8D-41A2-B066-F555999847F9}" destId="{CE12CD36-7A79-4DA5-9B35-472B7AAE99BB}" srcOrd="1" destOrd="0" presId="urn:microsoft.com/office/officeart/2005/8/layout/vList4#1"/>
    <dgm:cxn modelId="{F22A0E34-194A-4330-B808-4D1EE9403490}" type="presParOf" srcId="{9BCCCBAE-1A8D-41A2-B066-F555999847F9}" destId="{8B82CE79-1C91-46C0-B114-AAC83CB6A76C}" srcOrd="2" destOrd="0" presId="urn:microsoft.com/office/officeart/2005/8/layout/vList4#1"/>
    <dgm:cxn modelId="{4EB63412-3384-4B73-8459-C667862ED45B}" type="presParOf" srcId="{C4B95108-44F4-4581-8A18-D55219DA99CC}" destId="{A5D3B546-C01D-4324-AF8B-9F54E4A0D7E1}" srcOrd="7" destOrd="0" presId="urn:microsoft.com/office/officeart/2005/8/layout/vList4#1"/>
    <dgm:cxn modelId="{FEB35440-B3D6-45CC-8D2B-2B7DD60AE308}" type="presParOf" srcId="{C4B95108-44F4-4581-8A18-D55219DA99CC}" destId="{3ECD6FA8-18BF-40CF-8797-B1AC3A689825}" srcOrd="8" destOrd="0" presId="urn:microsoft.com/office/officeart/2005/8/layout/vList4#1"/>
    <dgm:cxn modelId="{5AABB8A8-D1A0-4E86-A863-2D6CECB75DA5}" type="presParOf" srcId="{3ECD6FA8-18BF-40CF-8797-B1AC3A689825}" destId="{B4C38474-0AFD-4AFE-AE03-C144BEA29F6E}" srcOrd="0" destOrd="0" presId="urn:microsoft.com/office/officeart/2005/8/layout/vList4#1"/>
    <dgm:cxn modelId="{4878CC57-7C7C-4E95-BC7E-95E63319FB96}" type="presParOf" srcId="{3ECD6FA8-18BF-40CF-8797-B1AC3A689825}" destId="{9FD4FC9C-4D41-4F6D-865A-3B1A5D222E93}" srcOrd="1" destOrd="0" presId="urn:microsoft.com/office/officeart/2005/8/layout/vList4#1"/>
    <dgm:cxn modelId="{66F2E810-1157-40F5-A378-44711595A775}" type="presParOf" srcId="{3ECD6FA8-18BF-40CF-8797-B1AC3A689825}" destId="{A05984CE-454C-4543-8F59-D75C3C7A563F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DD9861-D2E5-4594-974B-B4402F434463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3F9914-522B-4254-AC03-0D1AE8A01090}">
      <dgm:prSet/>
      <dgm:spPr/>
      <dgm:t>
        <a:bodyPr/>
        <a:lstStyle/>
        <a:p>
          <a:pPr rtl="0"/>
          <a:r>
            <a:rPr lang="uk-UA" dirty="0" smtClean="0"/>
            <a:t>Базуються на теорії і практиці застосування інноваційних технологій у навчальному процесі та розкривають суть:</a:t>
          </a:r>
          <a:endParaRPr lang="ru-RU" dirty="0"/>
        </a:p>
      </dgm:t>
    </dgm:pt>
    <dgm:pt modelId="{1DBA96E4-0D99-4DA4-A1F9-1DE6A8F1C05D}" type="parTrans" cxnId="{45DE0221-FB4B-4805-82FF-14E7A186D5FC}">
      <dgm:prSet/>
      <dgm:spPr/>
      <dgm:t>
        <a:bodyPr/>
        <a:lstStyle/>
        <a:p>
          <a:endParaRPr lang="ru-RU"/>
        </a:p>
      </dgm:t>
    </dgm:pt>
    <dgm:pt modelId="{0D227C07-5E47-48E5-BAC3-C6BF2E9D7FBE}" type="sibTrans" cxnId="{45DE0221-FB4B-4805-82FF-14E7A186D5FC}">
      <dgm:prSet/>
      <dgm:spPr/>
      <dgm:t>
        <a:bodyPr/>
        <a:lstStyle/>
        <a:p>
          <a:endParaRPr lang="ru-RU"/>
        </a:p>
      </dgm:t>
    </dgm:pt>
    <dgm:pt modelId="{C191CAFC-40ED-4F6E-ADBC-8426B3893F65}">
      <dgm:prSet custT="1"/>
      <dgm:spPr>
        <a:solidFill>
          <a:srgbClr val="99FF99"/>
        </a:solidFill>
      </dgm:spPr>
      <dgm:t>
        <a:bodyPr/>
        <a:lstStyle/>
        <a:p>
          <a:pPr rtl="0">
            <a:spcAft>
              <a:spcPts val="0"/>
            </a:spcAft>
          </a:pPr>
          <a:r>
            <a:rPr lang="uk-UA" sz="2200" b="1" u="none" dirty="0" err="1" smtClean="0">
              <a:solidFill>
                <a:srgbClr val="361CF8"/>
              </a:solidFill>
            </a:rPr>
            <a:t>особистісно</a:t>
          </a:r>
          <a:r>
            <a:rPr lang="uk-UA" sz="2200" b="1" u="none" dirty="0" smtClean="0">
              <a:solidFill>
                <a:srgbClr val="361CF8"/>
              </a:solidFill>
            </a:rPr>
            <a:t> зорієнтованих технологій </a:t>
          </a:r>
        </a:p>
        <a:p>
          <a:pPr rtl="0">
            <a:spcAft>
              <a:spcPts val="0"/>
            </a:spcAft>
          </a:pPr>
          <a:r>
            <a:rPr lang="uk-UA" sz="2400" b="1" dirty="0" smtClean="0">
              <a:solidFill>
                <a:srgbClr val="361CF8"/>
              </a:solidFill>
            </a:rPr>
            <a:t>навчання</a:t>
          </a:r>
          <a:r>
            <a:rPr lang="uk-UA" sz="2400" dirty="0" smtClean="0">
              <a:solidFill>
                <a:srgbClr val="361CF8"/>
              </a:solidFill>
            </a:rPr>
            <a:t>, головною метою яких є розвиток особистості педагога та його учнів на основі рівності в спілкуванні й партнерства в спільній діяльності</a:t>
          </a:r>
          <a:endParaRPr lang="ru-RU" sz="2000" dirty="0">
            <a:solidFill>
              <a:srgbClr val="361CF8"/>
            </a:solidFill>
          </a:endParaRPr>
        </a:p>
      </dgm:t>
    </dgm:pt>
    <dgm:pt modelId="{A13A0D1D-4D38-4A2E-989D-0D19B9F97990}" type="parTrans" cxnId="{BC8E7F48-8320-4544-86FB-BE66173EBE3B}">
      <dgm:prSet/>
      <dgm:spPr/>
      <dgm:t>
        <a:bodyPr/>
        <a:lstStyle/>
        <a:p>
          <a:endParaRPr lang="ru-RU"/>
        </a:p>
      </dgm:t>
    </dgm:pt>
    <dgm:pt modelId="{413BFE5C-C406-4F49-B193-EAAB8D4BB9D6}" type="sibTrans" cxnId="{BC8E7F48-8320-4544-86FB-BE66173EBE3B}">
      <dgm:prSet/>
      <dgm:spPr/>
      <dgm:t>
        <a:bodyPr/>
        <a:lstStyle/>
        <a:p>
          <a:endParaRPr lang="ru-RU"/>
        </a:p>
      </dgm:t>
    </dgm:pt>
    <dgm:pt modelId="{B8E33D41-0839-47B7-B9E0-4865CFE276C9}">
      <dgm:prSet custT="1"/>
      <dgm:spPr>
        <a:solidFill>
          <a:srgbClr val="99FF99"/>
        </a:solidFill>
      </dgm:spPr>
      <dgm:t>
        <a:bodyPr/>
        <a:lstStyle/>
        <a:p>
          <a:pPr rtl="0">
            <a:spcBef>
              <a:spcPts val="600"/>
            </a:spcBef>
            <a:spcAft>
              <a:spcPts val="0"/>
            </a:spcAft>
          </a:pPr>
          <a:endParaRPr lang="uk-UA" sz="2400" dirty="0" smtClean="0"/>
        </a:p>
        <a:p>
          <a:pPr rtl="0">
            <a:spcBef>
              <a:spcPts val="600"/>
            </a:spcBef>
            <a:spcAft>
              <a:spcPts val="0"/>
            </a:spcAft>
          </a:pPr>
          <a:r>
            <a:rPr lang="uk-UA" sz="2200" b="1" u="none" dirty="0" smtClean="0">
              <a:solidFill>
                <a:srgbClr val="361CF8"/>
              </a:solidFill>
            </a:rPr>
            <a:t>технологій життєтворчості</a:t>
          </a:r>
          <a:r>
            <a:rPr lang="uk-UA" sz="2400" u="none" dirty="0" smtClean="0">
              <a:solidFill>
                <a:srgbClr val="361CF8"/>
              </a:solidFill>
            </a:rPr>
            <a:t>,</a:t>
          </a:r>
        </a:p>
        <a:p>
          <a:pPr rtl="0">
            <a:spcBef>
              <a:spcPct val="0"/>
            </a:spcBef>
            <a:spcAft>
              <a:spcPts val="0"/>
            </a:spcAft>
          </a:pPr>
          <a:r>
            <a:rPr lang="uk-UA" sz="2400" dirty="0" smtClean="0">
              <a:solidFill>
                <a:srgbClr val="361CF8"/>
              </a:solidFill>
            </a:rPr>
            <a:t> </a:t>
          </a:r>
          <a:r>
            <a:rPr lang="uk-UA" sz="2000" dirty="0" smtClean="0">
              <a:solidFill>
                <a:srgbClr val="361CF8"/>
              </a:solidFill>
            </a:rPr>
            <a:t>головними категоріями яких є життєва стратегія і проект особистості, особистісна модель світу, самовдосконалення; технології педагогічної підтримки і супроводу індивідуального  розвитку й саморозвитку особистості</a:t>
          </a:r>
        </a:p>
        <a:p>
          <a:pPr rtl="0"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904EBEFB-5445-4077-ACEC-85219421EBA1}" type="parTrans" cxnId="{589A4E4F-D44E-4662-93FF-B69212A7826A}">
      <dgm:prSet/>
      <dgm:spPr/>
      <dgm:t>
        <a:bodyPr/>
        <a:lstStyle/>
        <a:p>
          <a:endParaRPr lang="ru-RU"/>
        </a:p>
      </dgm:t>
    </dgm:pt>
    <dgm:pt modelId="{920ECC5F-011D-49B7-8C05-52F025A3DF0B}" type="sibTrans" cxnId="{589A4E4F-D44E-4662-93FF-B69212A7826A}">
      <dgm:prSet/>
      <dgm:spPr/>
      <dgm:t>
        <a:bodyPr/>
        <a:lstStyle/>
        <a:p>
          <a:endParaRPr lang="ru-RU"/>
        </a:p>
      </dgm:t>
    </dgm:pt>
    <dgm:pt modelId="{1B0C63D1-BD7F-464E-B173-E1AD9C529717}" type="pres">
      <dgm:prSet presAssocID="{4EDD9861-D2E5-4594-974B-B4402F4344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1BDD7E6-0917-419D-AF22-C1729FC4AA2D}" type="pres">
      <dgm:prSet presAssocID="{1A3F9914-522B-4254-AC03-0D1AE8A01090}" presName="vertOne" presStyleCnt="0"/>
      <dgm:spPr/>
    </dgm:pt>
    <dgm:pt modelId="{DCCE8FE9-CC07-460E-9FB6-B77C066C0CC9}" type="pres">
      <dgm:prSet presAssocID="{1A3F9914-522B-4254-AC03-0D1AE8A01090}" presName="txOne" presStyleLbl="node0" presStyleIdx="0" presStyleCnt="1" custScaleY="42890" custLinFactNeighborX="-15" custLinFactNeighborY="-10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2378A1-5D27-49EE-8B96-64DB059BFA59}" type="pres">
      <dgm:prSet presAssocID="{1A3F9914-522B-4254-AC03-0D1AE8A01090}" presName="parTransOne" presStyleCnt="0"/>
      <dgm:spPr/>
    </dgm:pt>
    <dgm:pt modelId="{4C46A759-F1C7-451A-8BED-E1DF5C9E15F6}" type="pres">
      <dgm:prSet presAssocID="{1A3F9914-522B-4254-AC03-0D1AE8A01090}" presName="horzOne" presStyleCnt="0"/>
      <dgm:spPr/>
    </dgm:pt>
    <dgm:pt modelId="{A6D92DAE-6B58-436C-9D94-C5608A3496D0}" type="pres">
      <dgm:prSet presAssocID="{C191CAFC-40ED-4F6E-ADBC-8426B3893F65}" presName="vertTwo" presStyleCnt="0"/>
      <dgm:spPr/>
    </dgm:pt>
    <dgm:pt modelId="{6B0538FF-3DFC-4570-B9EA-4369822EA7B0}" type="pres">
      <dgm:prSet presAssocID="{C191CAFC-40ED-4F6E-ADBC-8426B3893F65}" presName="txTwo" presStyleLbl="node2" presStyleIdx="0" presStyleCnt="2" custScaleY="1332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6CA704-E01B-463E-BAC4-2696979597B0}" type="pres">
      <dgm:prSet presAssocID="{C191CAFC-40ED-4F6E-ADBC-8426B3893F65}" presName="horzTwo" presStyleCnt="0"/>
      <dgm:spPr/>
    </dgm:pt>
    <dgm:pt modelId="{7B20B8D7-B7A9-4EA3-820C-B8D2FE1D262C}" type="pres">
      <dgm:prSet presAssocID="{413BFE5C-C406-4F49-B193-EAAB8D4BB9D6}" presName="sibSpaceTwo" presStyleCnt="0"/>
      <dgm:spPr/>
    </dgm:pt>
    <dgm:pt modelId="{AE598E7B-E329-491A-A028-060B4689D920}" type="pres">
      <dgm:prSet presAssocID="{B8E33D41-0839-47B7-B9E0-4865CFE276C9}" presName="vertTwo" presStyleCnt="0"/>
      <dgm:spPr/>
    </dgm:pt>
    <dgm:pt modelId="{41B2DF51-5529-4AB4-A933-0205BAABDAF3}" type="pres">
      <dgm:prSet presAssocID="{B8E33D41-0839-47B7-B9E0-4865CFE276C9}" presName="txTwo" presStyleLbl="node2" presStyleIdx="1" presStyleCnt="2" custScaleX="103325" custScaleY="128907" custLinFactNeighborY="22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202E8E-30BD-4EC8-B0B9-682E9B775DF8}" type="pres">
      <dgm:prSet presAssocID="{B8E33D41-0839-47B7-B9E0-4865CFE276C9}" presName="horzTwo" presStyleCnt="0"/>
      <dgm:spPr/>
    </dgm:pt>
  </dgm:ptLst>
  <dgm:cxnLst>
    <dgm:cxn modelId="{91C2A407-D41B-4841-A299-C500A84E4400}" type="presOf" srcId="{C191CAFC-40ED-4F6E-ADBC-8426B3893F65}" destId="{6B0538FF-3DFC-4570-B9EA-4369822EA7B0}" srcOrd="0" destOrd="0" presId="urn:microsoft.com/office/officeart/2005/8/layout/hierarchy4"/>
    <dgm:cxn modelId="{09963919-9DE7-421D-B65B-6C6423E3CDAC}" type="presOf" srcId="{B8E33D41-0839-47B7-B9E0-4865CFE276C9}" destId="{41B2DF51-5529-4AB4-A933-0205BAABDAF3}" srcOrd="0" destOrd="0" presId="urn:microsoft.com/office/officeart/2005/8/layout/hierarchy4"/>
    <dgm:cxn modelId="{BC8E7F48-8320-4544-86FB-BE66173EBE3B}" srcId="{1A3F9914-522B-4254-AC03-0D1AE8A01090}" destId="{C191CAFC-40ED-4F6E-ADBC-8426B3893F65}" srcOrd="0" destOrd="0" parTransId="{A13A0D1D-4D38-4A2E-989D-0D19B9F97990}" sibTransId="{413BFE5C-C406-4F49-B193-EAAB8D4BB9D6}"/>
    <dgm:cxn modelId="{589A4E4F-D44E-4662-93FF-B69212A7826A}" srcId="{1A3F9914-522B-4254-AC03-0D1AE8A01090}" destId="{B8E33D41-0839-47B7-B9E0-4865CFE276C9}" srcOrd="1" destOrd="0" parTransId="{904EBEFB-5445-4077-ACEC-85219421EBA1}" sibTransId="{920ECC5F-011D-49B7-8C05-52F025A3DF0B}"/>
    <dgm:cxn modelId="{45DE0221-FB4B-4805-82FF-14E7A186D5FC}" srcId="{4EDD9861-D2E5-4594-974B-B4402F434463}" destId="{1A3F9914-522B-4254-AC03-0D1AE8A01090}" srcOrd="0" destOrd="0" parTransId="{1DBA96E4-0D99-4DA4-A1F9-1DE6A8F1C05D}" sibTransId="{0D227C07-5E47-48E5-BAC3-C6BF2E9D7FBE}"/>
    <dgm:cxn modelId="{385B375C-10E9-47CC-BD5B-4043867890B7}" type="presOf" srcId="{1A3F9914-522B-4254-AC03-0D1AE8A01090}" destId="{DCCE8FE9-CC07-460E-9FB6-B77C066C0CC9}" srcOrd="0" destOrd="0" presId="urn:microsoft.com/office/officeart/2005/8/layout/hierarchy4"/>
    <dgm:cxn modelId="{7A741A42-E9CD-4E56-8CDC-81C5FED5E22D}" type="presOf" srcId="{4EDD9861-D2E5-4594-974B-B4402F434463}" destId="{1B0C63D1-BD7F-464E-B173-E1AD9C529717}" srcOrd="0" destOrd="0" presId="urn:microsoft.com/office/officeart/2005/8/layout/hierarchy4"/>
    <dgm:cxn modelId="{540F48A8-7F51-4E0E-8FC8-BAC7CF05FD5F}" type="presParOf" srcId="{1B0C63D1-BD7F-464E-B173-E1AD9C529717}" destId="{E1BDD7E6-0917-419D-AF22-C1729FC4AA2D}" srcOrd="0" destOrd="0" presId="urn:microsoft.com/office/officeart/2005/8/layout/hierarchy4"/>
    <dgm:cxn modelId="{49C6FF93-438C-4933-A892-7DCF72BBB24A}" type="presParOf" srcId="{E1BDD7E6-0917-419D-AF22-C1729FC4AA2D}" destId="{DCCE8FE9-CC07-460E-9FB6-B77C066C0CC9}" srcOrd="0" destOrd="0" presId="urn:microsoft.com/office/officeart/2005/8/layout/hierarchy4"/>
    <dgm:cxn modelId="{2ACCA927-0E2C-4129-931D-B4B29F3C1110}" type="presParOf" srcId="{E1BDD7E6-0917-419D-AF22-C1729FC4AA2D}" destId="{7A2378A1-5D27-49EE-8B96-64DB059BFA59}" srcOrd="1" destOrd="0" presId="urn:microsoft.com/office/officeart/2005/8/layout/hierarchy4"/>
    <dgm:cxn modelId="{64EEBE22-E9A7-4950-A34B-972DA54F19A7}" type="presParOf" srcId="{E1BDD7E6-0917-419D-AF22-C1729FC4AA2D}" destId="{4C46A759-F1C7-451A-8BED-E1DF5C9E15F6}" srcOrd="2" destOrd="0" presId="urn:microsoft.com/office/officeart/2005/8/layout/hierarchy4"/>
    <dgm:cxn modelId="{962BBF0F-C1E4-4451-96EE-BEBC0675DBAD}" type="presParOf" srcId="{4C46A759-F1C7-451A-8BED-E1DF5C9E15F6}" destId="{A6D92DAE-6B58-436C-9D94-C5608A3496D0}" srcOrd="0" destOrd="0" presId="urn:microsoft.com/office/officeart/2005/8/layout/hierarchy4"/>
    <dgm:cxn modelId="{A5D84D07-66D5-4FD6-9574-5B493E0A7DF3}" type="presParOf" srcId="{A6D92DAE-6B58-436C-9D94-C5608A3496D0}" destId="{6B0538FF-3DFC-4570-B9EA-4369822EA7B0}" srcOrd="0" destOrd="0" presId="urn:microsoft.com/office/officeart/2005/8/layout/hierarchy4"/>
    <dgm:cxn modelId="{E177F9A4-A4A8-4ACF-A521-ECB1553BC0AC}" type="presParOf" srcId="{A6D92DAE-6B58-436C-9D94-C5608A3496D0}" destId="{8D6CA704-E01B-463E-BAC4-2696979597B0}" srcOrd="1" destOrd="0" presId="urn:microsoft.com/office/officeart/2005/8/layout/hierarchy4"/>
    <dgm:cxn modelId="{DFD5334A-23DB-4DAA-AC35-3B496E755A81}" type="presParOf" srcId="{4C46A759-F1C7-451A-8BED-E1DF5C9E15F6}" destId="{7B20B8D7-B7A9-4EA3-820C-B8D2FE1D262C}" srcOrd="1" destOrd="0" presId="urn:microsoft.com/office/officeart/2005/8/layout/hierarchy4"/>
    <dgm:cxn modelId="{4D2A8321-73EB-455C-906D-3956D9FC0D69}" type="presParOf" srcId="{4C46A759-F1C7-451A-8BED-E1DF5C9E15F6}" destId="{AE598E7B-E329-491A-A028-060B4689D920}" srcOrd="2" destOrd="0" presId="urn:microsoft.com/office/officeart/2005/8/layout/hierarchy4"/>
    <dgm:cxn modelId="{50A28B35-C014-4147-8D36-72FA471FDEF2}" type="presParOf" srcId="{AE598E7B-E329-491A-A028-060B4689D920}" destId="{41B2DF51-5529-4AB4-A933-0205BAABDAF3}" srcOrd="0" destOrd="0" presId="urn:microsoft.com/office/officeart/2005/8/layout/hierarchy4"/>
    <dgm:cxn modelId="{0815D9CF-DE76-4726-AE78-75533B75D8AA}" type="presParOf" srcId="{AE598E7B-E329-491A-A028-060B4689D920}" destId="{8F202E8E-30BD-4EC8-B0B9-682E9B775DF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6AB026C-C2C2-46D9-ACA3-2413ADFCDB70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388E5D-4BC6-459E-9C5C-B5BE11ABEFFE}">
      <dgm:prSet/>
      <dgm:spPr/>
      <dgm:t>
        <a:bodyPr/>
        <a:lstStyle/>
        <a:p>
          <a:pPr rtl="0"/>
          <a:r>
            <a:rPr lang="uk-UA" dirty="0" smtClean="0"/>
            <a:t>Ігрові технології </a:t>
          </a:r>
          <a:endParaRPr lang="ru-RU" dirty="0"/>
        </a:p>
      </dgm:t>
    </dgm:pt>
    <dgm:pt modelId="{D81B89A9-536F-4644-85FE-05B5DC2284C7}" type="parTrans" cxnId="{F31930B4-AA8C-4F52-989D-3EA67A03AD72}">
      <dgm:prSet/>
      <dgm:spPr/>
      <dgm:t>
        <a:bodyPr/>
        <a:lstStyle/>
        <a:p>
          <a:endParaRPr lang="ru-RU"/>
        </a:p>
      </dgm:t>
    </dgm:pt>
    <dgm:pt modelId="{09288362-B885-4FCE-B338-9DC989E4122C}" type="sibTrans" cxnId="{F31930B4-AA8C-4F52-989D-3EA67A03AD72}">
      <dgm:prSet/>
      <dgm:spPr/>
      <dgm:t>
        <a:bodyPr/>
        <a:lstStyle/>
        <a:p>
          <a:endParaRPr lang="ru-RU"/>
        </a:p>
      </dgm:t>
    </dgm:pt>
    <dgm:pt modelId="{C1A6214C-B711-460D-9D59-9398C38D4899}">
      <dgm:prSet/>
      <dgm:spPr/>
      <dgm:t>
        <a:bodyPr/>
        <a:lstStyle/>
        <a:p>
          <a:pPr rtl="0"/>
          <a:r>
            <a:rPr lang="uk-UA" dirty="0" smtClean="0"/>
            <a:t>Ділові і рольові ігри  </a:t>
          </a:r>
          <a:endParaRPr lang="ru-RU" dirty="0"/>
        </a:p>
      </dgm:t>
    </dgm:pt>
    <dgm:pt modelId="{A6B5E2D7-E91A-4196-9481-EA86BB37A6BA}" type="parTrans" cxnId="{7A596DBE-63AA-46F4-96F6-3E1A4946104A}">
      <dgm:prSet/>
      <dgm:spPr/>
      <dgm:t>
        <a:bodyPr/>
        <a:lstStyle/>
        <a:p>
          <a:endParaRPr lang="ru-RU"/>
        </a:p>
      </dgm:t>
    </dgm:pt>
    <dgm:pt modelId="{EC3AA47D-B994-4B2C-81E5-19C5E0A262A5}" type="sibTrans" cxnId="{7A596DBE-63AA-46F4-96F6-3E1A4946104A}">
      <dgm:prSet/>
      <dgm:spPr/>
      <dgm:t>
        <a:bodyPr/>
        <a:lstStyle/>
        <a:p>
          <a:endParaRPr lang="ru-RU"/>
        </a:p>
      </dgm:t>
    </dgm:pt>
    <dgm:pt modelId="{A23ED677-8E8C-4DB3-9CF6-90694504FABA}">
      <dgm:prSet/>
      <dgm:spPr/>
      <dgm:t>
        <a:bodyPr/>
        <a:lstStyle/>
        <a:p>
          <a:pPr rtl="0"/>
          <a:r>
            <a:rPr lang="uk-UA" dirty="0" smtClean="0"/>
            <a:t>Проблемне навчання</a:t>
          </a:r>
          <a:endParaRPr lang="ru-RU" dirty="0"/>
        </a:p>
      </dgm:t>
    </dgm:pt>
    <dgm:pt modelId="{508DDA32-3CCD-4804-830C-72002A420CBB}" type="parTrans" cxnId="{8BED3F85-1D8D-41AC-8CFF-C9057FBB92BA}">
      <dgm:prSet/>
      <dgm:spPr/>
      <dgm:t>
        <a:bodyPr/>
        <a:lstStyle/>
        <a:p>
          <a:endParaRPr lang="ru-RU"/>
        </a:p>
      </dgm:t>
    </dgm:pt>
    <dgm:pt modelId="{DB348861-CEDF-4312-A484-DBE3E83ABB36}" type="sibTrans" cxnId="{8BED3F85-1D8D-41AC-8CFF-C9057FBB92BA}">
      <dgm:prSet/>
      <dgm:spPr/>
      <dgm:t>
        <a:bodyPr/>
        <a:lstStyle/>
        <a:p>
          <a:endParaRPr lang="ru-RU"/>
        </a:p>
      </dgm:t>
    </dgm:pt>
    <dgm:pt modelId="{799AC270-62D2-4A1F-AD9D-FB9B79D2C65A}">
      <dgm:prSet/>
      <dgm:spPr/>
      <dgm:t>
        <a:bodyPr/>
        <a:lstStyle/>
        <a:p>
          <a:pPr rtl="0"/>
          <a:r>
            <a:rPr lang="uk-UA" dirty="0" smtClean="0"/>
            <a:t>Проектні технології</a:t>
          </a:r>
          <a:endParaRPr lang="ru-RU" dirty="0"/>
        </a:p>
      </dgm:t>
    </dgm:pt>
    <dgm:pt modelId="{95083ED3-7AF9-44A6-AABF-ADA7194794E6}" type="parTrans" cxnId="{116B22F0-B0D9-4A65-A29E-FAC123DF32EB}">
      <dgm:prSet/>
      <dgm:spPr/>
      <dgm:t>
        <a:bodyPr/>
        <a:lstStyle/>
        <a:p>
          <a:endParaRPr lang="ru-RU"/>
        </a:p>
      </dgm:t>
    </dgm:pt>
    <dgm:pt modelId="{2D61FBA9-5BE2-4877-92A5-DE073075F4D5}" type="sibTrans" cxnId="{116B22F0-B0D9-4A65-A29E-FAC123DF32EB}">
      <dgm:prSet/>
      <dgm:spPr/>
      <dgm:t>
        <a:bodyPr/>
        <a:lstStyle/>
        <a:p>
          <a:endParaRPr lang="ru-RU"/>
        </a:p>
      </dgm:t>
    </dgm:pt>
    <dgm:pt modelId="{7F5D4AF3-D0B5-441B-9594-71346DA65BC3}">
      <dgm:prSet/>
      <dgm:spPr/>
      <dgm:t>
        <a:bodyPr/>
        <a:lstStyle/>
        <a:p>
          <a:pPr rtl="0"/>
          <a:r>
            <a:rPr lang="uk-UA" dirty="0" smtClean="0"/>
            <a:t>Інтерактивне  навчання</a:t>
          </a:r>
          <a:endParaRPr lang="ru-RU" dirty="0"/>
        </a:p>
      </dgm:t>
    </dgm:pt>
    <dgm:pt modelId="{3F633490-E171-4AB4-B00F-1BC87F00B472}" type="parTrans" cxnId="{964FFD6E-671E-44CB-8576-2BFAA244298D}">
      <dgm:prSet/>
      <dgm:spPr/>
      <dgm:t>
        <a:bodyPr/>
        <a:lstStyle/>
        <a:p>
          <a:endParaRPr lang="ru-RU"/>
        </a:p>
      </dgm:t>
    </dgm:pt>
    <dgm:pt modelId="{999726F5-99FA-49C3-BC30-F59F9B465110}" type="sibTrans" cxnId="{964FFD6E-671E-44CB-8576-2BFAA244298D}">
      <dgm:prSet/>
      <dgm:spPr/>
      <dgm:t>
        <a:bodyPr/>
        <a:lstStyle/>
        <a:p>
          <a:endParaRPr lang="ru-RU"/>
        </a:p>
      </dgm:t>
    </dgm:pt>
    <dgm:pt modelId="{EFDDDCC0-222E-4873-86C1-53099A4DBC22}" type="pres">
      <dgm:prSet presAssocID="{E6AB026C-C2C2-46D9-ACA3-2413ADFCDB7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2DED75-2E06-489A-BB2F-2B169CF1D5B1}" type="pres">
      <dgm:prSet presAssocID="{7C388E5D-4BC6-459E-9C5C-B5BE11ABEFFE}" presName="composite" presStyleCnt="0"/>
      <dgm:spPr/>
    </dgm:pt>
    <dgm:pt modelId="{69A985C0-521B-4875-A7BB-B51F2BEA039E}" type="pres">
      <dgm:prSet presAssocID="{7C388E5D-4BC6-459E-9C5C-B5BE11ABEFFE}" presName="imgShp" presStyleLbl="fgImgPlace1" presStyleIdx="0" presStyleCnt="5"/>
      <dgm:spPr/>
    </dgm:pt>
    <dgm:pt modelId="{D5C4770B-ADEC-4BF3-B0BD-3654EA64E5AF}" type="pres">
      <dgm:prSet presAssocID="{7C388E5D-4BC6-459E-9C5C-B5BE11ABEFFE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FB3244-C25A-4BB1-A5E3-4A2BC10EEA91}" type="pres">
      <dgm:prSet presAssocID="{09288362-B885-4FCE-B338-9DC989E4122C}" presName="spacing" presStyleCnt="0"/>
      <dgm:spPr/>
    </dgm:pt>
    <dgm:pt modelId="{6C7DFBDD-DD1D-442E-B1EB-51D5F80C312B}" type="pres">
      <dgm:prSet presAssocID="{C1A6214C-B711-460D-9D59-9398C38D4899}" presName="composite" presStyleCnt="0"/>
      <dgm:spPr/>
    </dgm:pt>
    <dgm:pt modelId="{83AE4729-5F92-499C-A12F-45993C12165C}" type="pres">
      <dgm:prSet presAssocID="{C1A6214C-B711-460D-9D59-9398C38D4899}" presName="imgShp" presStyleLbl="fgImgPlace1" presStyleIdx="1" presStyleCnt="5"/>
      <dgm:spPr/>
    </dgm:pt>
    <dgm:pt modelId="{A2222E60-9F28-46FE-B4E9-973C7B8DF3BB}" type="pres">
      <dgm:prSet presAssocID="{C1A6214C-B711-460D-9D59-9398C38D4899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F52F4B-7348-4B88-BC90-025F9B12E63F}" type="pres">
      <dgm:prSet presAssocID="{EC3AA47D-B994-4B2C-81E5-19C5E0A262A5}" presName="spacing" presStyleCnt="0"/>
      <dgm:spPr/>
    </dgm:pt>
    <dgm:pt modelId="{8466C141-1DED-4489-909E-F1667CC86094}" type="pres">
      <dgm:prSet presAssocID="{A23ED677-8E8C-4DB3-9CF6-90694504FABA}" presName="composite" presStyleCnt="0"/>
      <dgm:spPr/>
    </dgm:pt>
    <dgm:pt modelId="{97F62A7D-D50E-4A5C-A877-E51E6A239215}" type="pres">
      <dgm:prSet presAssocID="{A23ED677-8E8C-4DB3-9CF6-90694504FABA}" presName="imgShp" presStyleLbl="fgImgPlace1" presStyleIdx="2" presStyleCnt="5"/>
      <dgm:spPr/>
    </dgm:pt>
    <dgm:pt modelId="{4E01D4EB-E190-4E57-A345-56802D6ACE83}" type="pres">
      <dgm:prSet presAssocID="{A23ED677-8E8C-4DB3-9CF6-90694504FABA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FCB6A-BDB3-44A1-9B5A-B88B5279ADEB}" type="pres">
      <dgm:prSet presAssocID="{DB348861-CEDF-4312-A484-DBE3E83ABB36}" presName="spacing" presStyleCnt="0"/>
      <dgm:spPr/>
    </dgm:pt>
    <dgm:pt modelId="{D797ADDE-C454-49F8-AB97-3B178652D86C}" type="pres">
      <dgm:prSet presAssocID="{799AC270-62D2-4A1F-AD9D-FB9B79D2C65A}" presName="composite" presStyleCnt="0"/>
      <dgm:spPr/>
    </dgm:pt>
    <dgm:pt modelId="{29AA6C0A-3F85-49B5-802F-AF254D95B60B}" type="pres">
      <dgm:prSet presAssocID="{799AC270-62D2-4A1F-AD9D-FB9B79D2C65A}" presName="imgShp" presStyleLbl="fgImgPlace1" presStyleIdx="3" presStyleCnt="5"/>
      <dgm:spPr/>
    </dgm:pt>
    <dgm:pt modelId="{A6C212C4-B84F-4DDB-8EAE-FF5E1CBC9D27}" type="pres">
      <dgm:prSet presAssocID="{799AC270-62D2-4A1F-AD9D-FB9B79D2C65A}" presName="txShp" presStyleLbl="node1" presStyleIdx="3" presStyleCnt="5" custLinFactNeighborY="1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58213B-75DD-4443-99B4-0836E17252AB}" type="pres">
      <dgm:prSet presAssocID="{2D61FBA9-5BE2-4877-92A5-DE073075F4D5}" presName="spacing" presStyleCnt="0"/>
      <dgm:spPr/>
    </dgm:pt>
    <dgm:pt modelId="{8B734BF0-6C33-4B33-AFFC-60FB490AA77D}" type="pres">
      <dgm:prSet presAssocID="{7F5D4AF3-D0B5-441B-9594-71346DA65BC3}" presName="composite" presStyleCnt="0"/>
      <dgm:spPr/>
    </dgm:pt>
    <dgm:pt modelId="{06B4B548-C67A-46EA-BAFA-25976726BF3B}" type="pres">
      <dgm:prSet presAssocID="{7F5D4AF3-D0B5-441B-9594-71346DA65BC3}" presName="imgShp" presStyleLbl="fgImgPlace1" presStyleIdx="4" presStyleCnt="5"/>
      <dgm:spPr/>
    </dgm:pt>
    <dgm:pt modelId="{049A66A2-7F58-4876-A528-26AE6CCA42BB}" type="pres">
      <dgm:prSet presAssocID="{7F5D4AF3-D0B5-441B-9594-71346DA65BC3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1930B4-AA8C-4F52-989D-3EA67A03AD72}" srcId="{E6AB026C-C2C2-46D9-ACA3-2413ADFCDB70}" destId="{7C388E5D-4BC6-459E-9C5C-B5BE11ABEFFE}" srcOrd="0" destOrd="0" parTransId="{D81B89A9-536F-4644-85FE-05B5DC2284C7}" sibTransId="{09288362-B885-4FCE-B338-9DC989E4122C}"/>
    <dgm:cxn modelId="{A4D7D393-7EA8-45FC-813F-4C22A2CE6E6C}" type="presOf" srcId="{799AC270-62D2-4A1F-AD9D-FB9B79D2C65A}" destId="{A6C212C4-B84F-4DDB-8EAE-FF5E1CBC9D27}" srcOrd="0" destOrd="0" presId="urn:microsoft.com/office/officeart/2005/8/layout/vList3#1"/>
    <dgm:cxn modelId="{53039BED-8A04-4457-B7A8-75582775907A}" type="presOf" srcId="{E6AB026C-C2C2-46D9-ACA3-2413ADFCDB70}" destId="{EFDDDCC0-222E-4873-86C1-53099A4DBC22}" srcOrd="0" destOrd="0" presId="urn:microsoft.com/office/officeart/2005/8/layout/vList3#1"/>
    <dgm:cxn modelId="{964FFD6E-671E-44CB-8576-2BFAA244298D}" srcId="{E6AB026C-C2C2-46D9-ACA3-2413ADFCDB70}" destId="{7F5D4AF3-D0B5-441B-9594-71346DA65BC3}" srcOrd="4" destOrd="0" parTransId="{3F633490-E171-4AB4-B00F-1BC87F00B472}" sibTransId="{999726F5-99FA-49C3-BC30-F59F9B465110}"/>
    <dgm:cxn modelId="{81E53265-66D8-4E84-A82B-EFF0F07DB6BA}" type="presOf" srcId="{7C388E5D-4BC6-459E-9C5C-B5BE11ABEFFE}" destId="{D5C4770B-ADEC-4BF3-B0BD-3654EA64E5AF}" srcOrd="0" destOrd="0" presId="urn:microsoft.com/office/officeart/2005/8/layout/vList3#1"/>
    <dgm:cxn modelId="{8BED3F85-1D8D-41AC-8CFF-C9057FBB92BA}" srcId="{E6AB026C-C2C2-46D9-ACA3-2413ADFCDB70}" destId="{A23ED677-8E8C-4DB3-9CF6-90694504FABA}" srcOrd="2" destOrd="0" parTransId="{508DDA32-3CCD-4804-830C-72002A420CBB}" sibTransId="{DB348861-CEDF-4312-A484-DBE3E83ABB36}"/>
    <dgm:cxn modelId="{70A1BA06-85D2-49B1-8E5C-A844442E242C}" type="presOf" srcId="{7F5D4AF3-D0B5-441B-9594-71346DA65BC3}" destId="{049A66A2-7F58-4876-A528-26AE6CCA42BB}" srcOrd="0" destOrd="0" presId="urn:microsoft.com/office/officeart/2005/8/layout/vList3#1"/>
    <dgm:cxn modelId="{2869EBB7-5DAE-4CE4-8662-D6E74CF6DB4A}" type="presOf" srcId="{C1A6214C-B711-460D-9D59-9398C38D4899}" destId="{A2222E60-9F28-46FE-B4E9-973C7B8DF3BB}" srcOrd="0" destOrd="0" presId="urn:microsoft.com/office/officeart/2005/8/layout/vList3#1"/>
    <dgm:cxn modelId="{0802E2C2-198E-4DCB-B406-6851812A1BB9}" type="presOf" srcId="{A23ED677-8E8C-4DB3-9CF6-90694504FABA}" destId="{4E01D4EB-E190-4E57-A345-56802D6ACE83}" srcOrd="0" destOrd="0" presId="urn:microsoft.com/office/officeart/2005/8/layout/vList3#1"/>
    <dgm:cxn modelId="{116B22F0-B0D9-4A65-A29E-FAC123DF32EB}" srcId="{E6AB026C-C2C2-46D9-ACA3-2413ADFCDB70}" destId="{799AC270-62D2-4A1F-AD9D-FB9B79D2C65A}" srcOrd="3" destOrd="0" parTransId="{95083ED3-7AF9-44A6-AABF-ADA7194794E6}" sibTransId="{2D61FBA9-5BE2-4877-92A5-DE073075F4D5}"/>
    <dgm:cxn modelId="{7A596DBE-63AA-46F4-96F6-3E1A4946104A}" srcId="{E6AB026C-C2C2-46D9-ACA3-2413ADFCDB70}" destId="{C1A6214C-B711-460D-9D59-9398C38D4899}" srcOrd="1" destOrd="0" parTransId="{A6B5E2D7-E91A-4196-9481-EA86BB37A6BA}" sibTransId="{EC3AA47D-B994-4B2C-81E5-19C5E0A262A5}"/>
    <dgm:cxn modelId="{D40D390F-24B6-48F2-8746-248DB13D93AE}" type="presParOf" srcId="{EFDDDCC0-222E-4873-86C1-53099A4DBC22}" destId="{C42DED75-2E06-489A-BB2F-2B169CF1D5B1}" srcOrd="0" destOrd="0" presId="urn:microsoft.com/office/officeart/2005/8/layout/vList3#1"/>
    <dgm:cxn modelId="{2728C395-B7B7-4531-9735-B01D3B82F52B}" type="presParOf" srcId="{C42DED75-2E06-489A-BB2F-2B169CF1D5B1}" destId="{69A985C0-521B-4875-A7BB-B51F2BEA039E}" srcOrd="0" destOrd="0" presId="urn:microsoft.com/office/officeart/2005/8/layout/vList3#1"/>
    <dgm:cxn modelId="{7DCE9BA0-ABC6-4A85-9E1C-E8F70DC36437}" type="presParOf" srcId="{C42DED75-2E06-489A-BB2F-2B169CF1D5B1}" destId="{D5C4770B-ADEC-4BF3-B0BD-3654EA64E5AF}" srcOrd="1" destOrd="0" presId="urn:microsoft.com/office/officeart/2005/8/layout/vList3#1"/>
    <dgm:cxn modelId="{4D0BAEDB-7076-49D9-8961-E225B8328D2F}" type="presParOf" srcId="{EFDDDCC0-222E-4873-86C1-53099A4DBC22}" destId="{58FB3244-C25A-4BB1-A5E3-4A2BC10EEA91}" srcOrd="1" destOrd="0" presId="urn:microsoft.com/office/officeart/2005/8/layout/vList3#1"/>
    <dgm:cxn modelId="{F47E9D59-B03A-4EF1-B2B0-A42E50B51E6C}" type="presParOf" srcId="{EFDDDCC0-222E-4873-86C1-53099A4DBC22}" destId="{6C7DFBDD-DD1D-442E-B1EB-51D5F80C312B}" srcOrd="2" destOrd="0" presId="urn:microsoft.com/office/officeart/2005/8/layout/vList3#1"/>
    <dgm:cxn modelId="{50A540CA-1867-4E95-AA6D-58B9A5352EB5}" type="presParOf" srcId="{6C7DFBDD-DD1D-442E-B1EB-51D5F80C312B}" destId="{83AE4729-5F92-499C-A12F-45993C12165C}" srcOrd="0" destOrd="0" presId="urn:microsoft.com/office/officeart/2005/8/layout/vList3#1"/>
    <dgm:cxn modelId="{AF1CEC75-010B-4F8C-9375-23D4C0A67273}" type="presParOf" srcId="{6C7DFBDD-DD1D-442E-B1EB-51D5F80C312B}" destId="{A2222E60-9F28-46FE-B4E9-973C7B8DF3BB}" srcOrd="1" destOrd="0" presId="urn:microsoft.com/office/officeart/2005/8/layout/vList3#1"/>
    <dgm:cxn modelId="{4DFC32C1-D860-4D7B-B967-A5CF6D90173B}" type="presParOf" srcId="{EFDDDCC0-222E-4873-86C1-53099A4DBC22}" destId="{B5F52F4B-7348-4B88-BC90-025F9B12E63F}" srcOrd="3" destOrd="0" presId="urn:microsoft.com/office/officeart/2005/8/layout/vList3#1"/>
    <dgm:cxn modelId="{44CD9DA9-1344-4D1E-84D2-C55ABBE54AA1}" type="presParOf" srcId="{EFDDDCC0-222E-4873-86C1-53099A4DBC22}" destId="{8466C141-1DED-4489-909E-F1667CC86094}" srcOrd="4" destOrd="0" presId="urn:microsoft.com/office/officeart/2005/8/layout/vList3#1"/>
    <dgm:cxn modelId="{FE4D0066-D50F-450A-9022-BC8B0F9FB164}" type="presParOf" srcId="{8466C141-1DED-4489-909E-F1667CC86094}" destId="{97F62A7D-D50E-4A5C-A877-E51E6A239215}" srcOrd="0" destOrd="0" presId="urn:microsoft.com/office/officeart/2005/8/layout/vList3#1"/>
    <dgm:cxn modelId="{3DA9F96E-470F-4AFE-A790-73A95148BB5E}" type="presParOf" srcId="{8466C141-1DED-4489-909E-F1667CC86094}" destId="{4E01D4EB-E190-4E57-A345-56802D6ACE83}" srcOrd="1" destOrd="0" presId="urn:microsoft.com/office/officeart/2005/8/layout/vList3#1"/>
    <dgm:cxn modelId="{DF0B751E-ABB6-4DA8-B4E2-A8F79AF67ACB}" type="presParOf" srcId="{EFDDDCC0-222E-4873-86C1-53099A4DBC22}" destId="{D4DFCB6A-BDB3-44A1-9B5A-B88B5279ADEB}" srcOrd="5" destOrd="0" presId="urn:microsoft.com/office/officeart/2005/8/layout/vList3#1"/>
    <dgm:cxn modelId="{1C46B71A-D086-418B-BE70-2EE07DE37190}" type="presParOf" srcId="{EFDDDCC0-222E-4873-86C1-53099A4DBC22}" destId="{D797ADDE-C454-49F8-AB97-3B178652D86C}" srcOrd="6" destOrd="0" presId="urn:microsoft.com/office/officeart/2005/8/layout/vList3#1"/>
    <dgm:cxn modelId="{5566A3AB-DC3E-4879-84B9-2AF0ADD5C6EA}" type="presParOf" srcId="{D797ADDE-C454-49F8-AB97-3B178652D86C}" destId="{29AA6C0A-3F85-49B5-802F-AF254D95B60B}" srcOrd="0" destOrd="0" presId="urn:microsoft.com/office/officeart/2005/8/layout/vList3#1"/>
    <dgm:cxn modelId="{DAC41B28-3DB5-4A53-BB82-6B44EDB1ACDD}" type="presParOf" srcId="{D797ADDE-C454-49F8-AB97-3B178652D86C}" destId="{A6C212C4-B84F-4DDB-8EAE-FF5E1CBC9D27}" srcOrd="1" destOrd="0" presId="urn:microsoft.com/office/officeart/2005/8/layout/vList3#1"/>
    <dgm:cxn modelId="{2448D650-D34F-436E-8BBA-F2490F90966E}" type="presParOf" srcId="{EFDDDCC0-222E-4873-86C1-53099A4DBC22}" destId="{5C58213B-75DD-4443-99B4-0836E17252AB}" srcOrd="7" destOrd="0" presId="urn:microsoft.com/office/officeart/2005/8/layout/vList3#1"/>
    <dgm:cxn modelId="{480FD306-A1DC-43BD-9BB2-AEB95992422B}" type="presParOf" srcId="{EFDDDCC0-222E-4873-86C1-53099A4DBC22}" destId="{8B734BF0-6C33-4B33-AFFC-60FB490AA77D}" srcOrd="8" destOrd="0" presId="urn:microsoft.com/office/officeart/2005/8/layout/vList3#1"/>
    <dgm:cxn modelId="{C7EC1566-2E37-4EE1-B22F-ECD4EFAC9615}" type="presParOf" srcId="{8B734BF0-6C33-4B33-AFFC-60FB490AA77D}" destId="{06B4B548-C67A-46EA-BAFA-25976726BF3B}" srcOrd="0" destOrd="0" presId="urn:microsoft.com/office/officeart/2005/8/layout/vList3#1"/>
    <dgm:cxn modelId="{78D9C5A3-E2FB-4C7C-A8B2-6F88EBCD3FF5}" type="presParOf" srcId="{8B734BF0-6C33-4B33-AFFC-60FB490AA77D}" destId="{049A66A2-7F58-4876-A528-26AE6CCA42BB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52142B6-3A9A-4543-B06D-522D3FDA192D}" type="doc">
      <dgm:prSet loTypeId="urn:microsoft.com/office/officeart/2005/8/layout/vList3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72155B-F55B-4A39-B2F0-20DBE9A1D36B}">
      <dgm:prSet custT="1"/>
      <dgm:spPr/>
      <dgm:t>
        <a:bodyPr/>
        <a:lstStyle/>
        <a:p>
          <a:pPr rtl="0"/>
          <a:r>
            <a:rPr lang="uk-UA" sz="2400" dirty="0" smtClean="0"/>
            <a:t>технології </a:t>
          </a:r>
          <a:r>
            <a:rPr lang="uk-UA" sz="2400" dirty="0" err="1" smtClean="0"/>
            <a:t>рівневої</a:t>
          </a:r>
          <a:r>
            <a:rPr lang="uk-UA" sz="2400" dirty="0" smtClean="0"/>
            <a:t> диференціації</a:t>
          </a:r>
          <a:endParaRPr lang="ru-RU" sz="1400" dirty="0"/>
        </a:p>
      </dgm:t>
    </dgm:pt>
    <dgm:pt modelId="{9009EA0B-0F88-41DB-9ABB-B04AD68A5E58}" type="parTrans" cxnId="{4964588F-B429-43E6-803B-F3C22FA9CEBB}">
      <dgm:prSet/>
      <dgm:spPr/>
      <dgm:t>
        <a:bodyPr/>
        <a:lstStyle/>
        <a:p>
          <a:endParaRPr lang="ru-RU"/>
        </a:p>
      </dgm:t>
    </dgm:pt>
    <dgm:pt modelId="{4CB5FEA9-BDE7-4650-AD1D-1994B60D0345}" type="sibTrans" cxnId="{4964588F-B429-43E6-803B-F3C22FA9CEBB}">
      <dgm:prSet/>
      <dgm:spPr/>
      <dgm:t>
        <a:bodyPr/>
        <a:lstStyle/>
        <a:p>
          <a:endParaRPr lang="ru-RU"/>
        </a:p>
      </dgm:t>
    </dgm:pt>
    <dgm:pt modelId="{4098357A-2870-42F9-B4DD-1FA0252E9AE8}">
      <dgm:prSet custT="1"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uk-UA" sz="2400" dirty="0" smtClean="0"/>
            <a:t>модульні технології  навчання</a:t>
          </a:r>
        </a:p>
      </dgm:t>
    </dgm:pt>
    <dgm:pt modelId="{2FB4A750-6D4C-4202-8E66-592CF8B18F18}" type="parTrans" cxnId="{395F1A2A-DA59-4D80-A116-A66EEBD69F4E}">
      <dgm:prSet/>
      <dgm:spPr/>
      <dgm:t>
        <a:bodyPr/>
        <a:lstStyle/>
        <a:p>
          <a:endParaRPr lang="ru-RU"/>
        </a:p>
      </dgm:t>
    </dgm:pt>
    <dgm:pt modelId="{09AB4518-EA2A-4411-B856-74C888916D14}" type="sibTrans" cxnId="{395F1A2A-DA59-4D80-A116-A66EEBD69F4E}">
      <dgm:prSet/>
      <dgm:spPr/>
      <dgm:t>
        <a:bodyPr/>
        <a:lstStyle/>
        <a:p>
          <a:endParaRPr lang="ru-RU"/>
        </a:p>
      </dgm:t>
    </dgm:pt>
    <dgm:pt modelId="{CA303C60-5A70-4DBC-823E-EEF60D6ECB8E}">
      <dgm:prSet custT="1"/>
      <dgm:spPr/>
      <dgm:t>
        <a:bodyPr/>
        <a:lstStyle/>
        <a:p>
          <a:pPr rtl="0"/>
          <a:r>
            <a:rPr lang="uk-UA" sz="2400" dirty="0" smtClean="0"/>
            <a:t>розвивальне навчання</a:t>
          </a:r>
          <a:endParaRPr lang="ru-RU" sz="2400" dirty="0"/>
        </a:p>
      </dgm:t>
    </dgm:pt>
    <dgm:pt modelId="{FAC012E6-DA2B-4AC9-97B2-58BE3201A9B9}" type="parTrans" cxnId="{CA1837F2-8553-43E6-9ED3-77802029D299}">
      <dgm:prSet/>
      <dgm:spPr/>
      <dgm:t>
        <a:bodyPr/>
        <a:lstStyle/>
        <a:p>
          <a:endParaRPr lang="ru-RU"/>
        </a:p>
      </dgm:t>
    </dgm:pt>
    <dgm:pt modelId="{8E4EEF1C-C10D-461E-9CC0-A9B744B55C00}" type="sibTrans" cxnId="{CA1837F2-8553-43E6-9ED3-77802029D299}">
      <dgm:prSet/>
      <dgm:spPr/>
      <dgm:t>
        <a:bodyPr/>
        <a:lstStyle/>
        <a:p>
          <a:endParaRPr lang="ru-RU"/>
        </a:p>
      </dgm:t>
    </dgm:pt>
    <dgm:pt modelId="{6A1670F4-C45D-47B5-9C1C-7EA343B91695}">
      <dgm:prSet custT="1"/>
      <dgm:spPr/>
      <dgm:t>
        <a:bodyPr/>
        <a:lstStyle/>
        <a:p>
          <a:pPr rtl="0"/>
          <a:r>
            <a:rPr lang="uk-UA" sz="2400" dirty="0" smtClean="0"/>
            <a:t>технологія кооперованого навчання </a:t>
          </a:r>
          <a:endParaRPr lang="ru-RU" sz="2400" dirty="0"/>
        </a:p>
      </dgm:t>
    </dgm:pt>
    <dgm:pt modelId="{0A1FC37F-1E1E-41B0-90C5-603C2E4A544C}" type="parTrans" cxnId="{B541E406-D3E4-459D-A9A8-5E8BE6CA8645}">
      <dgm:prSet/>
      <dgm:spPr/>
      <dgm:t>
        <a:bodyPr/>
        <a:lstStyle/>
        <a:p>
          <a:endParaRPr lang="ru-RU"/>
        </a:p>
      </dgm:t>
    </dgm:pt>
    <dgm:pt modelId="{DFF23981-3720-4AAE-9014-D20C8E111F60}" type="sibTrans" cxnId="{B541E406-D3E4-459D-A9A8-5E8BE6CA8645}">
      <dgm:prSet/>
      <dgm:spPr/>
      <dgm:t>
        <a:bodyPr/>
        <a:lstStyle/>
        <a:p>
          <a:endParaRPr lang="ru-RU"/>
        </a:p>
      </dgm:t>
    </dgm:pt>
    <dgm:pt modelId="{31132195-FDC0-40E0-8484-2B577A0920C6}">
      <dgm:prSet custT="1"/>
      <dgm:spPr/>
      <dgm:t>
        <a:bodyPr/>
        <a:lstStyle/>
        <a:p>
          <a:pPr rtl="0"/>
          <a:r>
            <a:rPr lang="uk-UA" sz="2400" dirty="0" smtClean="0"/>
            <a:t>інформаційні технології навчання</a:t>
          </a:r>
          <a:endParaRPr lang="ru-RU" sz="2400" dirty="0"/>
        </a:p>
      </dgm:t>
    </dgm:pt>
    <dgm:pt modelId="{309DCDEE-D7C7-4778-8189-6463D47FB99D}" type="parTrans" cxnId="{5CBAC0EF-9358-410B-9E55-5A67AAA065C2}">
      <dgm:prSet/>
      <dgm:spPr/>
      <dgm:t>
        <a:bodyPr/>
        <a:lstStyle/>
        <a:p>
          <a:endParaRPr lang="ru-RU"/>
        </a:p>
      </dgm:t>
    </dgm:pt>
    <dgm:pt modelId="{A102772D-2DC9-4BE9-A215-668E741FFFA1}" type="sibTrans" cxnId="{5CBAC0EF-9358-410B-9E55-5A67AAA065C2}">
      <dgm:prSet/>
      <dgm:spPr/>
      <dgm:t>
        <a:bodyPr/>
        <a:lstStyle/>
        <a:p>
          <a:endParaRPr lang="ru-RU"/>
        </a:p>
      </dgm:t>
    </dgm:pt>
    <dgm:pt modelId="{CF1B1721-661F-422A-8A35-0329EA02F190}">
      <dgm:prSet custT="1"/>
      <dgm:spPr/>
      <dgm:t>
        <a:bodyPr/>
        <a:lstStyle/>
        <a:p>
          <a:pPr rtl="0"/>
          <a:r>
            <a:rPr lang="uk-UA" sz="2400" dirty="0" smtClean="0"/>
            <a:t>технології продуктивного навчання</a:t>
          </a:r>
          <a:endParaRPr lang="ru-RU" sz="2400" dirty="0"/>
        </a:p>
      </dgm:t>
    </dgm:pt>
    <dgm:pt modelId="{C5E7C52C-2CDF-4747-95AE-DC81159EB3A7}" type="parTrans" cxnId="{12A4CCC2-3D87-46E9-B87F-F08600725E69}">
      <dgm:prSet/>
      <dgm:spPr/>
      <dgm:t>
        <a:bodyPr/>
        <a:lstStyle/>
        <a:p>
          <a:endParaRPr lang="ru-RU"/>
        </a:p>
      </dgm:t>
    </dgm:pt>
    <dgm:pt modelId="{66ECBC84-8489-43BE-B74D-7099080696D8}" type="sibTrans" cxnId="{12A4CCC2-3D87-46E9-B87F-F08600725E69}">
      <dgm:prSet/>
      <dgm:spPr/>
      <dgm:t>
        <a:bodyPr/>
        <a:lstStyle/>
        <a:p>
          <a:endParaRPr lang="ru-RU"/>
        </a:p>
      </dgm:t>
    </dgm:pt>
    <dgm:pt modelId="{5F045A39-BFC2-4B5B-BAC8-2854336D273A}">
      <dgm:prSet custT="1"/>
      <dgm:spPr/>
      <dgm:t>
        <a:bodyPr/>
        <a:lstStyle/>
        <a:p>
          <a:pPr rtl="0"/>
          <a:r>
            <a:rPr lang="uk-UA" sz="2400" dirty="0" smtClean="0"/>
            <a:t>технології самоосвітньої діяльності</a:t>
          </a:r>
          <a:endParaRPr lang="ru-RU" sz="2400" dirty="0"/>
        </a:p>
      </dgm:t>
    </dgm:pt>
    <dgm:pt modelId="{3B69C354-AE4E-4698-B14B-26E2FA8BDE20}" type="parTrans" cxnId="{F33A6672-3CFD-4A74-988B-EDE40026ABE7}">
      <dgm:prSet/>
      <dgm:spPr/>
      <dgm:t>
        <a:bodyPr/>
        <a:lstStyle/>
        <a:p>
          <a:endParaRPr lang="ru-RU"/>
        </a:p>
      </dgm:t>
    </dgm:pt>
    <dgm:pt modelId="{515E707F-99E9-4219-9BC4-A78D8B38B960}" type="sibTrans" cxnId="{F33A6672-3CFD-4A74-988B-EDE40026ABE7}">
      <dgm:prSet/>
      <dgm:spPr/>
      <dgm:t>
        <a:bodyPr/>
        <a:lstStyle/>
        <a:p>
          <a:endParaRPr lang="ru-RU"/>
        </a:p>
      </dgm:t>
    </dgm:pt>
    <dgm:pt modelId="{A083A6D1-0C33-4E0A-A124-A7B117C95FBA}">
      <dgm:prSet/>
      <dgm:spPr/>
      <dgm:t>
        <a:bodyPr/>
        <a:lstStyle/>
        <a:p>
          <a:pPr rtl="0"/>
          <a:r>
            <a:rPr lang="uk-UA" dirty="0" smtClean="0"/>
            <a:t>технологія теорії і практики розв'язування винахідницьких задач</a:t>
          </a:r>
          <a:endParaRPr lang="ru-RU" dirty="0"/>
        </a:p>
      </dgm:t>
    </dgm:pt>
    <dgm:pt modelId="{FDD163DD-0142-4AC8-9BCD-5414F7BBCC60}" type="parTrans" cxnId="{E4D47B19-3BAE-4291-96B0-4F81129AF292}">
      <dgm:prSet/>
      <dgm:spPr/>
      <dgm:t>
        <a:bodyPr/>
        <a:lstStyle/>
        <a:p>
          <a:endParaRPr lang="ru-RU"/>
        </a:p>
      </dgm:t>
    </dgm:pt>
    <dgm:pt modelId="{DC4E06BC-7FE2-4F53-9B2F-1979F364809A}" type="sibTrans" cxnId="{E4D47B19-3BAE-4291-96B0-4F81129AF292}">
      <dgm:prSet/>
      <dgm:spPr/>
      <dgm:t>
        <a:bodyPr/>
        <a:lstStyle/>
        <a:p>
          <a:endParaRPr lang="ru-RU"/>
        </a:p>
      </dgm:t>
    </dgm:pt>
    <dgm:pt modelId="{313EB85B-6DC6-4FD4-86EF-DA7F4DC34C0B}" type="pres">
      <dgm:prSet presAssocID="{752142B6-3A9A-4543-B06D-522D3FDA192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249934-9226-40B3-9F08-E82E17818204}" type="pres">
      <dgm:prSet presAssocID="{6772155B-F55B-4A39-B2F0-20DBE9A1D36B}" presName="composite" presStyleCnt="0"/>
      <dgm:spPr/>
    </dgm:pt>
    <dgm:pt modelId="{1B6F549D-4A60-4BC8-9F92-332432779A9E}" type="pres">
      <dgm:prSet presAssocID="{6772155B-F55B-4A39-B2F0-20DBE9A1D36B}" presName="imgShp" presStyleLbl="fgImgPlace1" presStyleIdx="0" presStyleCnt="8"/>
      <dgm:spPr/>
    </dgm:pt>
    <dgm:pt modelId="{5F5429E0-A54D-4541-BAC2-553CDEF866CD}" type="pres">
      <dgm:prSet presAssocID="{6772155B-F55B-4A39-B2F0-20DBE9A1D36B}" presName="txShp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E675B-C6ED-4D28-9D5B-9C467CF9E1F3}" type="pres">
      <dgm:prSet presAssocID="{4CB5FEA9-BDE7-4650-AD1D-1994B60D0345}" presName="spacing" presStyleCnt="0"/>
      <dgm:spPr/>
    </dgm:pt>
    <dgm:pt modelId="{6578C4E6-C5EE-4913-B127-D57A9982A176}" type="pres">
      <dgm:prSet presAssocID="{4098357A-2870-42F9-B4DD-1FA0252E9AE8}" presName="composite" presStyleCnt="0"/>
      <dgm:spPr/>
    </dgm:pt>
    <dgm:pt modelId="{32E54798-692B-49F1-9FF6-F7EF5E817D33}" type="pres">
      <dgm:prSet presAssocID="{4098357A-2870-42F9-B4DD-1FA0252E9AE8}" presName="imgShp" presStyleLbl="fgImgPlace1" presStyleIdx="1" presStyleCnt="8"/>
      <dgm:spPr/>
    </dgm:pt>
    <dgm:pt modelId="{61BE5511-0BD2-4304-90F8-CAE6D922FFA0}" type="pres">
      <dgm:prSet presAssocID="{4098357A-2870-42F9-B4DD-1FA0252E9AE8}" presName="txShp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652A41-96F1-416D-863D-B49D28B4E606}" type="pres">
      <dgm:prSet presAssocID="{09AB4518-EA2A-4411-B856-74C888916D14}" presName="spacing" presStyleCnt="0"/>
      <dgm:spPr/>
    </dgm:pt>
    <dgm:pt modelId="{240C37DB-84AB-44CD-9DE8-30873707EA1D}" type="pres">
      <dgm:prSet presAssocID="{CA303C60-5A70-4DBC-823E-EEF60D6ECB8E}" presName="composite" presStyleCnt="0"/>
      <dgm:spPr/>
    </dgm:pt>
    <dgm:pt modelId="{F1785A64-1A1E-4644-9D95-41AD243CB520}" type="pres">
      <dgm:prSet presAssocID="{CA303C60-5A70-4DBC-823E-EEF60D6ECB8E}" presName="imgShp" presStyleLbl="fgImgPlace1" presStyleIdx="2" presStyleCnt="8"/>
      <dgm:spPr/>
    </dgm:pt>
    <dgm:pt modelId="{436A2B87-A79F-48B1-836A-8F075C825134}" type="pres">
      <dgm:prSet presAssocID="{CA303C60-5A70-4DBC-823E-EEF60D6ECB8E}" presName="txShp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6128AC-96F5-41DE-BB75-7053D3BE2A62}" type="pres">
      <dgm:prSet presAssocID="{8E4EEF1C-C10D-461E-9CC0-A9B744B55C00}" presName="spacing" presStyleCnt="0"/>
      <dgm:spPr/>
    </dgm:pt>
    <dgm:pt modelId="{C603B69B-F1DD-439A-BD4B-AE90F1D3EC85}" type="pres">
      <dgm:prSet presAssocID="{6A1670F4-C45D-47B5-9C1C-7EA343B91695}" presName="composite" presStyleCnt="0"/>
      <dgm:spPr/>
    </dgm:pt>
    <dgm:pt modelId="{C5E63AFB-2590-4594-A869-6CFDAD470E46}" type="pres">
      <dgm:prSet presAssocID="{6A1670F4-C45D-47B5-9C1C-7EA343B91695}" presName="imgShp" presStyleLbl="fgImgPlace1" presStyleIdx="3" presStyleCnt="8"/>
      <dgm:spPr/>
    </dgm:pt>
    <dgm:pt modelId="{35E67B0E-9F52-498E-B38B-CDFEF5B3B2D3}" type="pres">
      <dgm:prSet presAssocID="{6A1670F4-C45D-47B5-9C1C-7EA343B91695}" presName="txShp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1CB695-495B-4213-B7CE-9F9EEA2C9DF2}" type="pres">
      <dgm:prSet presAssocID="{DFF23981-3720-4AAE-9014-D20C8E111F60}" presName="spacing" presStyleCnt="0"/>
      <dgm:spPr/>
    </dgm:pt>
    <dgm:pt modelId="{3534C47F-224D-4C5D-87D8-F14C9611D6E2}" type="pres">
      <dgm:prSet presAssocID="{31132195-FDC0-40E0-8484-2B577A0920C6}" presName="composite" presStyleCnt="0"/>
      <dgm:spPr/>
    </dgm:pt>
    <dgm:pt modelId="{F0370B83-501C-49A6-8E2F-75CCF289A64E}" type="pres">
      <dgm:prSet presAssocID="{31132195-FDC0-40E0-8484-2B577A0920C6}" presName="imgShp" presStyleLbl="fgImgPlace1" presStyleIdx="4" presStyleCnt="8"/>
      <dgm:spPr/>
    </dgm:pt>
    <dgm:pt modelId="{30BFA923-3150-4E7A-AE8D-98FD7AD1A316}" type="pres">
      <dgm:prSet presAssocID="{31132195-FDC0-40E0-8484-2B577A0920C6}" presName="txShp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D108B-FD58-4E07-92E8-D90C2FF87177}" type="pres">
      <dgm:prSet presAssocID="{A102772D-2DC9-4BE9-A215-668E741FFFA1}" presName="spacing" presStyleCnt="0"/>
      <dgm:spPr/>
    </dgm:pt>
    <dgm:pt modelId="{49D21974-BB84-4747-AFCA-B1DB35B117AD}" type="pres">
      <dgm:prSet presAssocID="{CF1B1721-661F-422A-8A35-0329EA02F190}" presName="composite" presStyleCnt="0"/>
      <dgm:spPr/>
    </dgm:pt>
    <dgm:pt modelId="{9D1ED3C0-E374-4081-A706-0D077E236649}" type="pres">
      <dgm:prSet presAssocID="{CF1B1721-661F-422A-8A35-0329EA02F190}" presName="imgShp" presStyleLbl="fgImgPlace1" presStyleIdx="5" presStyleCnt="8"/>
      <dgm:spPr/>
    </dgm:pt>
    <dgm:pt modelId="{0CD3546C-CE7C-4878-A260-6320F50C6A78}" type="pres">
      <dgm:prSet presAssocID="{CF1B1721-661F-422A-8A35-0329EA02F190}" presName="txShp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39A18-AD6D-4300-A158-EC3B4AD91D33}" type="pres">
      <dgm:prSet presAssocID="{66ECBC84-8489-43BE-B74D-7099080696D8}" presName="spacing" presStyleCnt="0"/>
      <dgm:spPr/>
    </dgm:pt>
    <dgm:pt modelId="{A410C245-419E-4CCB-9E46-D2EB6503E7D8}" type="pres">
      <dgm:prSet presAssocID="{5F045A39-BFC2-4B5B-BAC8-2854336D273A}" presName="composite" presStyleCnt="0"/>
      <dgm:spPr/>
    </dgm:pt>
    <dgm:pt modelId="{F25DE222-7343-4E08-A097-CF0C37669C0C}" type="pres">
      <dgm:prSet presAssocID="{5F045A39-BFC2-4B5B-BAC8-2854336D273A}" presName="imgShp" presStyleLbl="fgImgPlace1" presStyleIdx="6" presStyleCnt="8"/>
      <dgm:spPr/>
    </dgm:pt>
    <dgm:pt modelId="{03BC3704-B176-41C3-B246-2149097818F3}" type="pres">
      <dgm:prSet presAssocID="{5F045A39-BFC2-4B5B-BAC8-2854336D273A}" presName="txShp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13C43D-F66E-4CB1-A414-F1D68E741836}" type="pres">
      <dgm:prSet presAssocID="{515E707F-99E9-4219-9BC4-A78D8B38B960}" presName="spacing" presStyleCnt="0"/>
      <dgm:spPr/>
    </dgm:pt>
    <dgm:pt modelId="{F3B83412-08F2-4C07-B68F-429D9B012773}" type="pres">
      <dgm:prSet presAssocID="{A083A6D1-0C33-4E0A-A124-A7B117C95FBA}" presName="composite" presStyleCnt="0"/>
      <dgm:spPr/>
    </dgm:pt>
    <dgm:pt modelId="{0C72AE81-1F8E-4E75-9B84-5EADE350AAFA}" type="pres">
      <dgm:prSet presAssocID="{A083A6D1-0C33-4E0A-A124-A7B117C95FBA}" presName="imgShp" presStyleLbl="fgImgPlace1" presStyleIdx="7" presStyleCnt="8"/>
      <dgm:spPr/>
    </dgm:pt>
    <dgm:pt modelId="{8C3BBA30-D725-404D-8E42-FB4538728BDA}" type="pres">
      <dgm:prSet presAssocID="{A083A6D1-0C33-4E0A-A124-A7B117C95FBA}" presName="txShp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D47B19-3BAE-4291-96B0-4F81129AF292}" srcId="{752142B6-3A9A-4543-B06D-522D3FDA192D}" destId="{A083A6D1-0C33-4E0A-A124-A7B117C95FBA}" srcOrd="7" destOrd="0" parTransId="{FDD163DD-0142-4AC8-9BCD-5414F7BBCC60}" sibTransId="{DC4E06BC-7FE2-4F53-9B2F-1979F364809A}"/>
    <dgm:cxn modelId="{7F2BD689-6FEE-45E6-9679-FE589CCCF1AF}" type="presOf" srcId="{A083A6D1-0C33-4E0A-A124-A7B117C95FBA}" destId="{8C3BBA30-D725-404D-8E42-FB4538728BDA}" srcOrd="0" destOrd="0" presId="urn:microsoft.com/office/officeart/2005/8/layout/vList3#2"/>
    <dgm:cxn modelId="{64E303D7-B3BB-4EB5-BA35-1581868CDAFB}" type="presOf" srcId="{4098357A-2870-42F9-B4DD-1FA0252E9AE8}" destId="{61BE5511-0BD2-4304-90F8-CAE6D922FFA0}" srcOrd="0" destOrd="0" presId="urn:microsoft.com/office/officeart/2005/8/layout/vList3#2"/>
    <dgm:cxn modelId="{4964588F-B429-43E6-803B-F3C22FA9CEBB}" srcId="{752142B6-3A9A-4543-B06D-522D3FDA192D}" destId="{6772155B-F55B-4A39-B2F0-20DBE9A1D36B}" srcOrd="0" destOrd="0" parTransId="{9009EA0B-0F88-41DB-9ABB-B04AD68A5E58}" sibTransId="{4CB5FEA9-BDE7-4650-AD1D-1994B60D0345}"/>
    <dgm:cxn modelId="{8592036E-F2D9-4325-B5CD-3BA8D1ED2179}" type="presOf" srcId="{5F045A39-BFC2-4B5B-BAC8-2854336D273A}" destId="{03BC3704-B176-41C3-B246-2149097818F3}" srcOrd="0" destOrd="0" presId="urn:microsoft.com/office/officeart/2005/8/layout/vList3#2"/>
    <dgm:cxn modelId="{F33A6672-3CFD-4A74-988B-EDE40026ABE7}" srcId="{752142B6-3A9A-4543-B06D-522D3FDA192D}" destId="{5F045A39-BFC2-4B5B-BAC8-2854336D273A}" srcOrd="6" destOrd="0" parTransId="{3B69C354-AE4E-4698-B14B-26E2FA8BDE20}" sibTransId="{515E707F-99E9-4219-9BC4-A78D8B38B960}"/>
    <dgm:cxn modelId="{79F565D4-0237-47E9-BEC0-588CC796C4BA}" type="presOf" srcId="{6772155B-F55B-4A39-B2F0-20DBE9A1D36B}" destId="{5F5429E0-A54D-4541-BAC2-553CDEF866CD}" srcOrd="0" destOrd="0" presId="urn:microsoft.com/office/officeart/2005/8/layout/vList3#2"/>
    <dgm:cxn modelId="{5280F3C7-4F07-4A37-9461-925A89B8E2B6}" type="presOf" srcId="{752142B6-3A9A-4543-B06D-522D3FDA192D}" destId="{313EB85B-6DC6-4FD4-86EF-DA7F4DC34C0B}" srcOrd="0" destOrd="0" presId="urn:microsoft.com/office/officeart/2005/8/layout/vList3#2"/>
    <dgm:cxn modelId="{E7749BCF-C18C-40D0-9C6D-D6EB2120FC95}" type="presOf" srcId="{CA303C60-5A70-4DBC-823E-EEF60D6ECB8E}" destId="{436A2B87-A79F-48B1-836A-8F075C825134}" srcOrd="0" destOrd="0" presId="urn:microsoft.com/office/officeart/2005/8/layout/vList3#2"/>
    <dgm:cxn modelId="{7B19178B-07C1-4F5D-841C-5DF72E98C510}" type="presOf" srcId="{CF1B1721-661F-422A-8A35-0329EA02F190}" destId="{0CD3546C-CE7C-4878-A260-6320F50C6A78}" srcOrd="0" destOrd="0" presId="urn:microsoft.com/office/officeart/2005/8/layout/vList3#2"/>
    <dgm:cxn modelId="{5CBAC0EF-9358-410B-9E55-5A67AAA065C2}" srcId="{752142B6-3A9A-4543-B06D-522D3FDA192D}" destId="{31132195-FDC0-40E0-8484-2B577A0920C6}" srcOrd="4" destOrd="0" parTransId="{309DCDEE-D7C7-4778-8189-6463D47FB99D}" sibTransId="{A102772D-2DC9-4BE9-A215-668E741FFFA1}"/>
    <dgm:cxn modelId="{CA1837F2-8553-43E6-9ED3-77802029D299}" srcId="{752142B6-3A9A-4543-B06D-522D3FDA192D}" destId="{CA303C60-5A70-4DBC-823E-EEF60D6ECB8E}" srcOrd="2" destOrd="0" parTransId="{FAC012E6-DA2B-4AC9-97B2-58BE3201A9B9}" sibTransId="{8E4EEF1C-C10D-461E-9CC0-A9B744B55C00}"/>
    <dgm:cxn modelId="{B4E89D81-605F-4CAE-A832-6976875ABAC2}" type="presOf" srcId="{31132195-FDC0-40E0-8484-2B577A0920C6}" destId="{30BFA923-3150-4E7A-AE8D-98FD7AD1A316}" srcOrd="0" destOrd="0" presId="urn:microsoft.com/office/officeart/2005/8/layout/vList3#2"/>
    <dgm:cxn modelId="{B541E406-D3E4-459D-A9A8-5E8BE6CA8645}" srcId="{752142B6-3A9A-4543-B06D-522D3FDA192D}" destId="{6A1670F4-C45D-47B5-9C1C-7EA343B91695}" srcOrd="3" destOrd="0" parTransId="{0A1FC37F-1E1E-41B0-90C5-603C2E4A544C}" sibTransId="{DFF23981-3720-4AAE-9014-D20C8E111F60}"/>
    <dgm:cxn modelId="{7B0E2FEB-3C4D-4FB0-9C58-44867AB5F43E}" type="presOf" srcId="{6A1670F4-C45D-47B5-9C1C-7EA343B91695}" destId="{35E67B0E-9F52-498E-B38B-CDFEF5B3B2D3}" srcOrd="0" destOrd="0" presId="urn:microsoft.com/office/officeart/2005/8/layout/vList3#2"/>
    <dgm:cxn modelId="{395F1A2A-DA59-4D80-A116-A66EEBD69F4E}" srcId="{752142B6-3A9A-4543-B06D-522D3FDA192D}" destId="{4098357A-2870-42F9-B4DD-1FA0252E9AE8}" srcOrd="1" destOrd="0" parTransId="{2FB4A750-6D4C-4202-8E66-592CF8B18F18}" sibTransId="{09AB4518-EA2A-4411-B856-74C888916D14}"/>
    <dgm:cxn modelId="{12A4CCC2-3D87-46E9-B87F-F08600725E69}" srcId="{752142B6-3A9A-4543-B06D-522D3FDA192D}" destId="{CF1B1721-661F-422A-8A35-0329EA02F190}" srcOrd="5" destOrd="0" parTransId="{C5E7C52C-2CDF-4747-95AE-DC81159EB3A7}" sibTransId="{66ECBC84-8489-43BE-B74D-7099080696D8}"/>
    <dgm:cxn modelId="{3AA8A3EC-D4B4-40E7-8CFE-CE60AEDD68EC}" type="presParOf" srcId="{313EB85B-6DC6-4FD4-86EF-DA7F4DC34C0B}" destId="{92249934-9226-40B3-9F08-E82E17818204}" srcOrd="0" destOrd="0" presId="urn:microsoft.com/office/officeart/2005/8/layout/vList3#2"/>
    <dgm:cxn modelId="{4AC14BFB-3ACD-4B32-A4ED-681677688B09}" type="presParOf" srcId="{92249934-9226-40B3-9F08-E82E17818204}" destId="{1B6F549D-4A60-4BC8-9F92-332432779A9E}" srcOrd="0" destOrd="0" presId="urn:microsoft.com/office/officeart/2005/8/layout/vList3#2"/>
    <dgm:cxn modelId="{122A9BBE-4DA5-4F41-A177-D11920772A7C}" type="presParOf" srcId="{92249934-9226-40B3-9F08-E82E17818204}" destId="{5F5429E0-A54D-4541-BAC2-553CDEF866CD}" srcOrd="1" destOrd="0" presId="urn:microsoft.com/office/officeart/2005/8/layout/vList3#2"/>
    <dgm:cxn modelId="{5A522AA0-46FC-42A1-A9BE-48C96B3EE1DE}" type="presParOf" srcId="{313EB85B-6DC6-4FD4-86EF-DA7F4DC34C0B}" destId="{840E675B-C6ED-4D28-9D5B-9C467CF9E1F3}" srcOrd="1" destOrd="0" presId="urn:microsoft.com/office/officeart/2005/8/layout/vList3#2"/>
    <dgm:cxn modelId="{95DFE737-E312-46FB-9540-49B79BD35250}" type="presParOf" srcId="{313EB85B-6DC6-4FD4-86EF-DA7F4DC34C0B}" destId="{6578C4E6-C5EE-4913-B127-D57A9982A176}" srcOrd="2" destOrd="0" presId="urn:microsoft.com/office/officeart/2005/8/layout/vList3#2"/>
    <dgm:cxn modelId="{1D5E105B-6827-47DE-B640-A65119185378}" type="presParOf" srcId="{6578C4E6-C5EE-4913-B127-D57A9982A176}" destId="{32E54798-692B-49F1-9FF6-F7EF5E817D33}" srcOrd="0" destOrd="0" presId="urn:microsoft.com/office/officeart/2005/8/layout/vList3#2"/>
    <dgm:cxn modelId="{AE48ED54-F54C-4061-8833-8E302EF50929}" type="presParOf" srcId="{6578C4E6-C5EE-4913-B127-D57A9982A176}" destId="{61BE5511-0BD2-4304-90F8-CAE6D922FFA0}" srcOrd="1" destOrd="0" presId="urn:microsoft.com/office/officeart/2005/8/layout/vList3#2"/>
    <dgm:cxn modelId="{09E62DAA-2158-4AE9-8579-0521814DDBF3}" type="presParOf" srcId="{313EB85B-6DC6-4FD4-86EF-DA7F4DC34C0B}" destId="{34652A41-96F1-416D-863D-B49D28B4E606}" srcOrd="3" destOrd="0" presId="urn:microsoft.com/office/officeart/2005/8/layout/vList3#2"/>
    <dgm:cxn modelId="{3B06218A-19B3-4E0E-BBE7-AA7768CD3820}" type="presParOf" srcId="{313EB85B-6DC6-4FD4-86EF-DA7F4DC34C0B}" destId="{240C37DB-84AB-44CD-9DE8-30873707EA1D}" srcOrd="4" destOrd="0" presId="urn:microsoft.com/office/officeart/2005/8/layout/vList3#2"/>
    <dgm:cxn modelId="{157015B1-813D-4F9F-8593-84CCA468D58E}" type="presParOf" srcId="{240C37DB-84AB-44CD-9DE8-30873707EA1D}" destId="{F1785A64-1A1E-4644-9D95-41AD243CB520}" srcOrd="0" destOrd="0" presId="urn:microsoft.com/office/officeart/2005/8/layout/vList3#2"/>
    <dgm:cxn modelId="{D68BDFF1-EE80-4228-A7D7-A7184EC2456A}" type="presParOf" srcId="{240C37DB-84AB-44CD-9DE8-30873707EA1D}" destId="{436A2B87-A79F-48B1-836A-8F075C825134}" srcOrd="1" destOrd="0" presId="urn:microsoft.com/office/officeart/2005/8/layout/vList3#2"/>
    <dgm:cxn modelId="{A1CF7465-FEC1-4CCC-8A69-CB9A79830E84}" type="presParOf" srcId="{313EB85B-6DC6-4FD4-86EF-DA7F4DC34C0B}" destId="{EF6128AC-96F5-41DE-BB75-7053D3BE2A62}" srcOrd="5" destOrd="0" presId="urn:microsoft.com/office/officeart/2005/8/layout/vList3#2"/>
    <dgm:cxn modelId="{E9DD0105-0AA3-4CE2-B81E-59D907F9E827}" type="presParOf" srcId="{313EB85B-6DC6-4FD4-86EF-DA7F4DC34C0B}" destId="{C603B69B-F1DD-439A-BD4B-AE90F1D3EC85}" srcOrd="6" destOrd="0" presId="urn:microsoft.com/office/officeart/2005/8/layout/vList3#2"/>
    <dgm:cxn modelId="{CFDA6473-98B6-4EAA-BEDD-AD47C35AACBB}" type="presParOf" srcId="{C603B69B-F1DD-439A-BD4B-AE90F1D3EC85}" destId="{C5E63AFB-2590-4594-A869-6CFDAD470E46}" srcOrd="0" destOrd="0" presId="urn:microsoft.com/office/officeart/2005/8/layout/vList3#2"/>
    <dgm:cxn modelId="{F7B811B4-B3B4-4447-9157-8D7AE1E2B724}" type="presParOf" srcId="{C603B69B-F1DD-439A-BD4B-AE90F1D3EC85}" destId="{35E67B0E-9F52-498E-B38B-CDFEF5B3B2D3}" srcOrd="1" destOrd="0" presId="urn:microsoft.com/office/officeart/2005/8/layout/vList3#2"/>
    <dgm:cxn modelId="{2FA8A08E-8F90-46C8-9930-51D615DC7AE9}" type="presParOf" srcId="{313EB85B-6DC6-4FD4-86EF-DA7F4DC34C0B}" destId="{9A1CB695-495B-4213-B7CE-9F9EEA2C9DF2}" srcOrd="7" destOrd="0" presId="urn:microsoft.com/office/officeart/2005/8/layout/vList3#2"/>
    <dgm:cxn modelId="{53A26E43-384B-4745-A3E4-B5A71321FDC6}" type="presParOf" srcId="{313EB85B-6DC6-4FD4-86EF-DA7F4DC34C0B}" destId="{3534C47F-224D-4C5D-87D8-F14C9611D6E2}" srcOrd="8" destOrd="0" presId="urn:microsoft.com/office/officeart/2005/8/layout/vList3#2"/>
    <dgm:cxn modelId="{367152CC-FD62-4A71-AE77-8D045A8C08C7}" type="presParOf" srcId="{3534C47F-224D-4C5D-87D8-F14C9611D6E2}" destId="{F0370B83-501C-49A6-8E2F-75CCF289A64E}" srcOrd="0" destOrd="0" presId="urn:microsoft.com/office/officeart/2005/8/layout/vList3#2"/>
    <dgm:cxn modelId="{049C6313-0395-4BEF-8C00-CDA8E5337FCF}" type="presParOf" srcId="{3534C47F-224D-4C5D-87D8-F14C9611D6E2}" destId="{30BFA923-3150-4E7A-AE8D-98FD7AD1A316}" srcOrd="1" destOrd="0" presId="urn:microsoft.com/office/officeart/2005/8/layout/vList3#2"/>
    <dgm:cxn modelId="{A073E970-A235-44AC-9C27-6EA8A1591EF8}" type="presParOf" srcId="{313EB85B-6DC6-4FD4-86EF-DA7F4DC34C0B}" destId="{693D108B-FD58-4E07-92E8-D90C2FF87177}" srcOrd="9" destOrd="0" presId="urn:microsoft.com/office/officeart/2005/8/layout/vList3#2"/>
    <dgm:cxn modelId="{D3C8F9CB-45A7-46E7-9437-0270FECEB4BE}" type="presParOf" srcId="{313EB85B-6DC6-4FD4-86EF-DA7F4DC34C0B}" destId="{49D21974-BB84-4747-AFCA-B1DB35B117AD}" srcOrd="10" destOrd="0" presId="urn:microsoft.com/office/officeart/2005/8/layout/vList3#2"/>
    <dgm:cxn modelId="{F24387F3-E951-49EF-9B19-B60F2A2A9A5E}" type="presParOf" srcId="{49D21974-BB84-4747-AFCA-B1DB35B117AD}" destId="{9D1ED3C0-E374-4081-A706-0D077E236649}" srcOrd="0" destOrd="0" presId="urn:microsoft.com/office/officeart/2005/8/layout/vList3#2"/>
    <dgm:cxn modelId="{7C4B3B41-525B-4BBE-9C71-A006A53EF3DA}" type="presParOf" srcId="{49D21974-BB84-4747-AFCA-B1DB35B117AD}" destId="{0CD3546C-CE7C-4878-A260-6320F50C6A78}" srcOrd="1" destOrd="0" presId="urn:microsoft.com/office/officeart/2005/8/layout/vList3#2"/>
    <dgm:cxn modelId="{3758B6AF-DC8A-4C10-BAC0-AEB450A9F7A5}" type="presParOf" srcId="{313EB85B-6DC6-4FD4-86EF-DA7F4DC34C0B}" destId="{DE239A18-AD6D-4300-A158-EC3B4AD91D33}" srcOrd="11" destOrd="0" presId="urn:microsoft.com/office/officeart/2005/8/layout/vList3#2"/>
    <dgm:cxn modelId="{835DFA2E-78FF-42E8-A820-8D35C36D3225}" type="presParOf" srcId="{313EB85B-6DC6-4FD4-86EF-DA7F4DC34C0B}" destId="{A410C245-419E-4CCB-9E46-D2EB6503E7D8}" srcOrd="12" destOrd="0" presId="urn:microsoft.com/office/officeart/2005/8/layout/vList3#2"/>
    <dgm:cxn modelId="{62EC8221-0007-4734-B375-8B77E43BF823}" type="presParOf" srcId="{A410C245-419E-4CCB-9E46-D2EB6503E7D8}" destId="{F25DE222-7343-4E08-A097-CF0C37669C0C}" srcOrd="0" destOrd="0" presId="urn:microsoft.com/office/officeart/2005/8/layout/vList3#2"/>
    <dgm:cxn modelId="{DB773013-2767-4C15-90F4-0186F1B77773}" type="presParOf" srcId="{A410C245-419E-4CCB-9E46-D2EB6503E7D8}" destId="{03BC3704-B176-41C3-B246-2149097818F3}" srcOrd="1" destOrd="0" presId="urn:microsoft.com/office/officeart/2005/8/layout/vList3#2"/>
    <dgm:cxn modelId="{D97AC5BB-C4A7-4FF9-A866-70F5FBD51858}" type="presParOf" srcId="{313EB85B-6DC6-4FD4-86EF-DA7F4DC34C0B}" destId="{8513C43D-F66E-4CB1-A414-F1D68E741836}" srcOrd="13" destOrd="0" presId="urn:microsoft.com/office/officeart/2005/8/layout/vList3#2"/>
    <dgm:cxn modelId="{A7F8CCBA-AC35-49DB-A749-1EF1016F6124}" type="presParOf" srcId="{313EB85B-6DC6-4FD4-86EF-DA7F4DC34C0B}" destId="{F3B83412-08F2-4C07-B68F-429D9B012773}" srcOrd="14" destOrd="0" presId="urn:microsoft.com/office/officeart/2005/8/layout/vList3#2"/>
    <dgm:cxn modelId="{DB5B9C09-5EF2-45C4-9F5D-30CAC9D9C205}" type="presParOf" srcId="{F3B83412-08F2-4C07-B68F-429D9B012773}" destId="{0C72AE81-1F8E-4E75-9B84-5EADE350AAFA}" srcOrd="0" destOrd="0" presId="urn:microsoft.com/office/officeart/2005/8/layout/vList3#2"/>
    <dgm:cxn modelId="{BB2FFFA2-D8FE-4F4F-AC89-C9614A0752F4}" type="presParOf" srcId="{F3B83412-08F2-4C07-B68F-429D9B012773}" destId="{8C3BBA30-D725-404D-8E42-FB4538728BDA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B64EC1-7F8B-4440-9E75-069DE4D0278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BB89A1-5EE1-4020-87BD-AB147D97B38D}">
      <dgm:prSet custT="1"/>
      <dgm:spPr/>
      <dgm:t>
        <a:bodyPr/>
        <a:lstStyle/>
        <a:p>
          <a:pPr rtl="0"/>
          <a:r>
            <a:rPr lang="uk-UA" sz="3000" dirty="0" smtClean="0"/>
            <a:t>Відображає узагальнюючі матеріали про творчі технології, які дають можливість учням створити власний освітній продукт</a:t>
          </a:r>
          <a:endParaRPr lang="ru-RU" sz="2000" dirty="0"/>
        </a:p>
      </dgm:t>
    </dgm:pt>
    <dgm:pt modelId="{77923F5D-D51B-483D-B8AE-771BA8F2DF06}" type="parTrans" cxnId="{94060114-726A-4883-8244-3468262A4A11}">
      <dgm:prSet/>
      <dgm:spPr/>
      <dgm:t>
        <a:bodyPr/>
        <a:lstStyle/>
        <a:p>
          <a:endParaRPr lang="ru-RU"/>
        </a:p>
      </dgm:t>
    </dgm:pt>
    <dgm:pt modelId="{51990CE4-521A-4465-ABF0-6C5AACB482AB}" type="sibTrans" cxnId="{94060114-726A-4883-8244-3468262A4A11}">
      <dgm:prSet/>
      <dgm:spPr/>
      <dgm:t>
        <a:bodyPr/>
        <a:lstStyle/>
        <a:p>
          <a:endParaRPr lang="ru-RU"/>
        </a:p>
      </dgm:t>
    </dgm:pt>
    <dgm:pt modelId="{E3A8F095-D5F2-464E-A331-B9759E06D3F1}">
      <dgm:prSet custT="1"/>
      <dgm:spPr>
        <a:solidFill>
          <a:srgbClr val="99FF99"/>
        </a:solidFill>
      </dgm:spPr>
      <dgm:t>
        <a:bodyPr/>
        <a:lstStyle/>
        <a:p>
          <a:pPr rtl="0"/>
          <a:r>
            <a:rPr lang="uk-UA" sz="2800" baseline="0" dirty="0" smtClean="0">
              <a:solidFill>
                <a:srgbClr val="361CF8"/>
              </a:solidFill>
            </a:rPr>
            <a:t>Різновид  креативних технологій - </a:t>
          </a:r>
          <a:r>
            <a:rPr lang="uk-UA" sz="2800" b="1" u="none" baseline="0" dirty="0" err="1" smtClean="0">
              <a:solidFill>
                <a:srgbClr val="361CF8"/>
              </a:solidFill>
            </a:rPr>
            <a:t>портфоліо</a:t>
          </a:r>
          <a:r>
            <a:rPr lang="uk-UA" sz="2800" b="1" u="none" baseline="0" dirty="0" smtClean="0">
              <a:solidFill>
                <a:srgbClr val="361CF8"/>
              </a:solidFill>
            </a:rPr>
            <a:t> </a:t>
          </a:r>
        </a:p>
        <a:p>
          <a:pPr rtl="0"/>
          <a:r>
            <a:rPr lang="uk-UA" sz="2800" baseline="0" dirty="0" smtClean="0">
              <a:solidFill>
                <a:srgbClr val="361CF8"/>
              </a:solidFill>
            </a:rPr>
            <a:t>(портфель досягнень), що дає можливість продемонструвати здатність школяра практично застосовувати набуті знання та вміння</a:t>
          </a:r>
          <a:endParaRPr lang="ru-RU" sz="2800" baseline="0" dirty="0">
            <a:solidFill>
              <a:srgbClr val="361CF8"/>
            </a:solidFill>
          </a:endParaRPr>
        </a:p>
      </dgm:t>
    </dgm:pt>
    <dgm:pt modelId="{39F991B9-B066-4708-BAE9-160FB6BCB513}" type="parTrans" cxnId="{06EA6F79-C9C0-4747-8102-5F6ED10BD49F}">
      <dgm:prSet/>
      <dgm:spPr/>
      <dgm:t>
        <a:bodyPr/>
        <a:lstStyle/>
        <a:p>
          <a:endParaRPr lang="ru-RU"/>
        </a:p>
      </dgm:t>
    </dgm:pt>
    <dgm:pt modelId="{D0672140-8EE9-4BEE-882C-AB87951DCF8B}" type="sibTrans" cxnId="{06EA6F79-C9C0-4747-8102-5F6ED10BD49F}">
      <dgm:prSet/>
      <dgm:spPr/>
      <dgm:t>
        <a:bodyPr/>
        <a:lstStyle/>
        <a:p>
          <a:endParaRPr lang="ru-RU"/>
        </a:p>
      </dgm:t>
    </dgm:pt>
    <dgm:pt modelId="{5CF7ED80-39DD-460D-8116-0F7A1F0ABFE4}" type="pres">
      <dgm:prSet presAssocID="{BAB64EC1-7F8B-4440-9E75-069DE4D0278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94B74C-873C-452F-9EF5-879E0E7A0F6D}" type="pres">
      <dgm:prSet presAssocID="{31BB89A1-5EE1-4020-87BD-AB147D97B38D}" presName="node" presStyleLbl="node1" presStyleIdx="0" presStyleCnt="2" custScaleY="1824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8F500-BA14-471D-ACDB-8856E53C6CD5}" type="pres">
      <dgm:prSet presAssocID="{51990CE4-521A-4465-ABF0-6C5AACB482AB}" presName="sibTrans" presStyleLbl="sibTrans2D1" presStyleIdx="0" presStyleCnt="1"/>
      <dgm:spPr/>
      <dgm:t>
        <a:bodyPr/>
        <a:lstStyle/>
        <a:p>
          <a:endParaRPr lang="ru-RU"/>
        </a:p>
      </dgm:t>
    </dgm:pt>
    <dgm:pt modelId="{173D6CDA-39DA-44D6-84A4-CAE4EE0EEBF7}" type="pres">
      <dgm:prSet presAssocID="{51990CE4-521A-4465-ABF0-6C5AACB482AB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EDC4B6F5-6B89-4678-8FC9-0C7824BFE350}" type="pres">
      <dgm:prSet presAssocID="{E3A8F095-D5F2-464E-A331-B9759E06D3F1}" presName="node" presStyleLbl="node1" presStyleIdx="1" presStyleCnt="2" custScaleX="128526" custScaleY="182450" custLinFactNeighborY="-2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6F965E-FA27-46D5-9723-DFAD99EEFDC4}" type="presOf" srcId="{BAB64EC1-7F8B-4440-9E75-069DE4D02783}" destId="{5CF7ED80-39DD-460D-8116-0F7A1F0ABFE4}" srcOrd="0" destOrd="0" presId="urn:microsoft.com/office/officeart/2005/8/layout/process1"/>
    <dgm:cxn modelId="{94060114-726A-4883-8244-3468262A4A11}" srcId="{BAB64EC1-7F8B-4440-9E75-069DE4D02783}" destId="{31BB89A1-5EE1-4020-87BD-AB147D97B38D}" srcOrd="0" destOrd="0" parTransId="{77923F5D-D51B-483D-B8AE-771BA8F2DF06}" sibTransId="{51990CE4-521A-4465-ABF0-6C5AACB482AB}"/>
    <dgm:cxn modelId="{8431F95C-1ACF-4BC0-B350-11652220D176}" type="presOf" srcId="{31BB89A1-5EE1-4020-87BD-AB147D97B38D}" destId="{2694B74C-873C-452F-9EF5-879E0E7A0F6D}" srcOrd="0" destOrd="0" presId="urn:microsoft.com/office/officeart/2005/8/layout/process1"/>
    <dgm:cxn modelId="{06EA6F79-C9C0-4747-8102-5F6ED10BD49F}" srcId="{BAB64EC1-7F8B-4440-9E75-069DE4D02783}" destId="{E3A8F095-D5F2-464E-A331-B9759E06D3F1}" srcOrd="1" destOrd="0" parTransId="{39F991B9-B066-4708-BAE9-160FB6BCB513}" sibTransId="{D0672140-8EE9-4BEE-882C-AB87951DCF8B}"/>
    <dgm:cxn modelId="{16458A8A-1CB5-4200-A04D-53B89233D641}" type="presOf" srcId="{E3A8F095-D5F2-464E-A331-B9759E06D3F1}" destId="{EDC4B6F5-6B89-4678-8FC9-0C7824BFE350}" srcOrd="0" destOrd="0" presId="urn:microsoft.com/office/officeart/2005/8/layout/process1"/>
    <dgm:cxn modelId="{CE81CA69-240C-4C86-9CF7-25479F0E308C}" type="presOf" srcId="{51990CE4-521A-4465-ABF0-6C5AACB482AB}" destId="{173D6CDA-39DA-44D6-84A4-CAE4EE0EEBF7}" srcOrd="1" destOrd="0" presId="urn:microsoft.com/office/officeart/2005/8/layout/process1"/>
    <dgm:cxn modelId="{74377BBF-1B43-486E-A42B-025FD0914F39}" type="presOf" srcId="{51990CE4-521A-4465-ABF0-6C5AACB482AB}" destId="{C088F500-BA14-471D-ACDB-8856E53C6CD5}" srcOrd="0" destOrd="0" presId="urn:microsoft.com/office/officeart/2005/8/layout/process1"/>
    <dgm:cxn modelId="{0365241A-47FA-4473-A4E2-704EFC772159}" type="presParOf" srcId="{5CF7ED80-39DD-460D-8116-0F7A1F0ABFE4}" destId="{2694B74C-873C-452F-9EF5-879E0E7A0F6D}" srcOrd="0" destOrd="0" presId="urn:microsoft.com/office/officeart/2005/8/layout/process1"/>
    <dgm:cxn modelId="{2BA0ACD1-99CC-4948-B374-82168247E528}" type="presParOf" srcId="{5CF7ED80-39DD-460D-8116-0F7A1F0ABFE4}" destId="{C088F500-BA14-471D-ACDB-8856E53C6CD5}" srcOrd="1" destOrd="0" presId="urn:microsoft.com/office/officeart/2005/8/layout/process1"/>
    <dgm:cxn modelId="{6BBC6516-59CF-4E31-8C78-FEC971C0CDC3}" type="presParOf" srcId="{C088F500-BA14-471D-ACDB-8856E53C6CD5}" destId="{173D6CDA-39DA-44D6-84A4-CAE4EE0EEBF7}" srcOrd="0" destOrd="0" presId="urn:microsoft.com/office/officeart/2005/8/layout/process1"/>
    <dgm:cxn modelId="{ABDAD4CD-20FB-43CC-B05D-14550B9EFC31}" type="presParOf" srcId="{5CF7ED80-39DD-460D-8116-0F7A1F0ABFE4}" destId="{EDC4B6F5-6B89-4678-8FC9-0C7824BFE35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66760E8-066C-4AEC-8323-45D1C95B124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4D901C-B6A9-4D63-8ED6-637C0EA1A01B}">
      <dgm:prSet custT="1"/>
      <dgm:spPr/>
      <dgm:t>
        <a:bodyPr/>
        <a:lstStyle/>
        <a:p>
          <a:pPr algn="ctr" rtl="0"/>
          <a:r>
            <a:rPr lang="uk-UA" sz="2800" dirty="0" smtClean="0"/>
            <a:t>Це технології, спрямовані на:</a:t>
          </a:r>
          <a:endParaRPr lang="ru-RU" sz="2800" dirty="0"/>
        </a:p>
      </dgm:t>
    </dgm:pt>
    <dgm:pt modelId="{E045B0EE-5147-427C-9A6A-E23AAF04A324}" type="parTrans" cxnId="{F2E00350-C8CD-4BAC-A837-0D30CC06C757}">
      <dgm:prSet/>
      <dgm:spPr/>
      <dgm:t>
        <a:bodyPr/>
        <a:lstStyle/>
        <a:p>
          <a:endParaRPr lang="ru-RU"/>
        </a:p>
      </dgm:t>
    </dgm:pt>
    <dgm:pt modelId="{E4CA262A-7578-4349-A882-EB73C3E67CB0}" type="sibTrans" cxnId="{F2E00350-C8CD-4BAC-A837-0D30CC06C757}">
      <dgm:prSet/>
      <dgm:spPr/>
      <dgm:t>
        <a:bodyPr/>
        <a:lstStyle/>
        <a:p>
          <a:endParaRPr lang="ru-RU"/>
        </a:p>
      </dgm:t>
    </dgm:pt>
    <dgm:pt modelId="{3A2C82D3-746E-42AE-84B8-7B4BFEB7C6BC}">
      <dgm:prSet custT="1"/>
      <dgm:spPr>
        <a:solidFill>
          <a:srgbClr val="99FF99"/>
        </a:solidFill>
        <a:ln>
          <a:solidFill>
            <a:schemeClr val="tx1"/>
          </a:solidFill>
        </a:ln>
      </dgm:spPr>
      <dgm:t>
        <a:bodyPr/>
        <a:lstStyle/>
        <a:p>
          <a:pPr marL="263525" indent="-263525" algn="just" rtl="0"/>
          <a:r>
            <a:rPr lang="uk-UA" sz="2000" dirty="0" err="1" smtClean="0">
              <a:solidFill>
                <a:srgbClr val="361CF8"/>
              </a:solidFill>
              <a:sym typeface="Wingdings 2"/>
            </a:rPr>
            <a:t></a:t>
          </a:r>
          <a:r>
            <a:rPr lang="uk-UA" sz="2000" dirty="0" err="1" smtClean="0">
              <a:solidFill>
                <a:srgbClr val="361CF8"/>
              </a:solidFill>
            </a:rPr>
            <a:t>формування</a:t>
          </a:r>
          <a:r>
            <a:rPr lang="uk-UA" sz="2000" dirty="0" smtClean="0">
              <a:solidFill>
                <a:srgbClr val="361CF8"/>
              </a:solidFill>
            </a:rPr>
            <a:t> в молоді уміння приймати рішення, використовувати знання на практиці, брати участь у соціальних проектах, миротворчих акціях та проектах, громадянських акціях, що передбачено Конвенцією про права людини;</a:t>
          </a:r>
          <a:endParaRPr lang="ru-RU" sz="2000" dirty="0">
            <a:solidFill>
              <a:srgbClr val="361CF8"/>
            </a:solidFill>
          </a:endParaRPr>
        </a:p>
      </dgm:t>
    </dgm:pt>
    <dgm:pt modelId="{F3628809-7EF8-4DE0-9650-EE8D997A8A69}" type="parTrans" cxnId="{0657677F-C871-403D-B0C2-8A105F36BD91}">
      <dgm:prSet/>
      <dgm:spPr/>
      <dgm:t>
        <a:bodyPr/>
        <a:lstStyle/>
        <a:p>
          <a:endParaRPr lang="ru-RU"/>
        </a:p>
      </dgm:t>
    </dgm:pt>
    <dgm:pt modelId="{4BD9FA9D-E768-4F2C-9748-A67024BCBA6A}" type="sibTrans" cxnId="{0657677F-C871-403D-B0C2-8A105F36BD91}">
      <dgm:prSet/>
      <dgm:spPr/>
      <dgm:t>
        <a:bodyPr/>
        <a:lstStyle/>
        <a:p>
          <a:endParaRPr lang="ru-RU"/>
        </a:p>
      </dgm:t>
    </dgm:pt>
    <dgm:pt modelId="{5B7F4E94-6745-4929-B542-C3CE00AA959D}">
      <dgm:prSet custT="1"/>
      <dgm:spPr>
        <a:solidFill>
          <a:srgbClr val="99FF99"/>
        </a:solidFill>
        <a:ln>
          <a:solidFill>
            <a:schemeClr val="tx1"/>
          </a:solidFill>
        </a:ln>
      </dgm:spPr>
      <dgm:t>
        <a:bodyPr/>
        <a:lstStyle/>
        <a:p>
          <a:pPr marL="179388" indent="-179388" algn="just" rtl="0"/>
          <a:r>
            <a:rPr lang="uk-UA" sz="2000" dirty="0" err="1" smtClean="0">
              <a:solidFill>
                <a:srgbClr val="361CF8"/>
              </a:solidFill>
              <a:sym typeface="Wingdings 2"/>
            </a:rPr>
            <a:t></a:t>
          </a:r>
          <a:r>
            <a:rPr lang="uk-UA" sz="2000" dirty="0" err="1" smtClean="0">
              <a:solidFill>
                <a:srgbClr val="361CF8"/>
              </a:solidFill>
            </a:rPr>
            <a:t>освоєння</a:t>
          </a:r>
          <a:r>
            <a:rPr lang="uk-UA" sz="2000" dirty="0" smtClean="0">
              <a:solidFill>
                <a:srgbClr val="361CF8"/>
              </a:solidFill>
            </a:rPr>
            <a:t> життєвих і соціальних ролей, які формують </a:t>
          </a:r>
          <a:r>
            <a:rPr lang="uk-UA" sz="2000" dirty="0" err="1" smtClean="0">
              <a:solidFill>
                <a:srgbClr val="361CF8"/>
              </a:solidFill>
            </a:rPr>
            <a:t>конкурентноспроможність</a:t>
          </a:r>
          <a:r>
            <a:rPr lang="uk-UA" sz="2000" dirty="0" smtClean="0">
              <a:solidFill>
                <a:srgbClr val="361CF8"/>
              </a:solidFill>
            </a:rPr>
            <a:t> особи в соціумі (педагогіка успіху). </a:t>
          </a:r>
          <a:endParaRPr lang="ru-RU" sz="2000" dirty="0">
            <a:solidFill>
              <a:srgbClr val="361CF8"/>
            </a:solidFill>
          </a:endParaRPr>
        </a:p>
      </dgm:t>
    </dgm:pt>
    <dgm:pt modelId="{9AD5C9F0-C4AC-4E88-8FEB-FE8049544E54}" type="parTrans" cxnId="{A436B9BE-B690-4F6A-A88B-1B88AC3D043C}">
      <dgm:prSet/>
      <dgm:spPr/>
      <dgm:t>
        <a:bodyPr/>
        <a:lstStyle/>
        <a:p>
          <a:endParaRPr lang="ru-RU"/>
        </a:p>
      </dgm:t>
    </dgm:pt>
    <dgm:pt modelId="{3BE8D278-BDF3-4304-9294-DE580C830E9C}" type="sibTrans" cxnId="{A436B9BE-B690-4F6A-A88B-1B88AC3D043C}">
      <dgm:prSet/>
      <dgm:spPr/>
      <dgm:t>
        <a:bodyPr/>
        <a:lstStyle/>
        <a:p>
          <a:endParaRPr lang="ru-RU"/>
        </a:p>
      </dgm:t>
    </dgm:pt>
    <dgm:pt modelId="{D46E95DF-ABC1-4C10-AF13-F3723D9DE1C1}" type="pres">
      <dgm:prSet presAssocID="{C66760E8-066C-4AEC-8323-45D1C95B12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16BFEA-3D6E-41D1-BF0D-C9DDEA8D0BBA}" type="pres">
      <dgm:prSet presAssocID="{CE4D901C-B6A9-4D63-8ED6-637C0EA1A01B}" presName="parentText" presStyleLbl="node1" presStyleIdx="0" presStyleCnt="3" custScaleY="51965" custLinFactY="-109718" custLinFactNeighborX="-1736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02DEA1-6184-49FF-8398-085E3A7C9CFC}" type="pres">
      <dgm:prSet presAssocID="{E4CA262A-7578-4349-A882-EB73C3E67CB0}" presName="spacer" presStyleCnt="0"/>
      <dgm:spPr/>
    </dgm:pt>
    <dgm:pt modelId="{A44FE972-262A-447B-9C91-4550F9513F21}" type="pres">
      <dgm:prSet presAssocID="{3A2C82D3-746E-42AE-84B8-7B4BFEB7C6BC}" presName="parentText" presStyleLbl="node1" presStyleIdx="1" presStyleCnt="3" custScaleY="1410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DDED2-D814-406E-8B18-B8FE6993FE1A}" type="pres">
      <dgm:prSet presAssocID="{4BD9FA9D-E768-4F2C-9748-A67024BCBA6A}" presName="spacer" presStyleCnt="0"/>
      <dgm:spPr/>
    </dgm:pt>
    <dgm:pt modelId="{BC113083-B2F6-437D-9BA1-66BFB78BAEBD}" type="pres">
      <dgm:prSet presAssocID="{5B7F4E94-6745-4929-B542-C3CE00AA959D}" presName="parentText" presStyleLbl="node1" presStyleIdx="2" presStyleCnt="3" custScaleY="1272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D56777-59B7-4A05-852A-6440806A32F2}" type="presOf" srcId="{C66760E8-066C-4AEC-8323-45D1C95B1247}" destId="{D46E95DF-ABC1-4C10-AF13-F3723D9DE1C1}" srcOrd="0" destOrd="0" presId="urn:microsoft.com/office/officeart/2005/8/layout/vList2"/>
    <dgm:cxn modelId="{F2E00350-C8CD-4BAC-A837-0D30CC06C757}" srcId="{C66760E8-066C-4AEC-8323-45D1C95B1247}" destId="{CE4D901C-B6A9-4D63-8ED6-637C0EA1A01B}" srcOrd="0" destOrd="0" parTransId="{E045B0EE-5147-427C-9A6A-E23AAF04A324}" sibTransId="{E4CA262A-7578-4349-A882-EB73C3E67CB0}"/>
    <dgm:cxn modelId="{A436B9BE-B690-4F6A-A88B-1B88AC3D043C}" srcId="{C66760E8-066C-4AEC-8323-45D1C95B1247}" destId="{5B7F4E94-6745-4929-B542-C3CE00AA959D}" srcOrd="2" destOrd="0" parTransId="{9AD5C9F0-C4AC-4E88-8FEB-FE8049544E54}" sibTransId="{3BE8D278-BDF3-4304-9294-DE580C830E9C}"/>
    <dgm:cxn modelId="{D460AC76-6B2A-4335-AA8B-5D6E397F8750}" type="presOf" srcId="{3A2C82D3-746E-42AE-84B8-7B4BFEB7C6BC}" destId="{A44FE972-262A-447B-9C91-4550F9513F21}" srcOrd="0" destOrd="0" presId="urn:microsoft.com/office/officeart/2005/8/layout/vList2"/>
    <dgm:cxn modelId="{EFAAA4A1-7C38-4C79-B252-91EA77F83FD8}" type="presOf" srcId="{CE4D901C-B6A9-4D63-8ED6-637C0EA1A01B}" destId="{A416BFEA-3D6E-41D1-BF0D-C9DDEA8D0BBA}" srcOrd="0" destOrd="0" presId="urn:microsoft.com/office/officeart/2005/8/layout/vList2"/>
    <dgm:cxn modelId="{8EAA223C-3C24-480C-9DF9-E062468BB0F7}" type="presOf" srcId="{5B7F4E94-6745-4929-B542-C3CE00AA959D}" destId="{BC113083-B2F6-437D-9BA1-66BFB78BAEBD}" srcOrd="0" destOrd="0" presId="urn:microsoft.com/office/officeart/2005/8/layout/vList2"/>
    <dgm:cxn modelId="{0657677F-C871-403D-B0C2-8A105F36BD91}" srcId="{C66760E8-066C-4AEC-8323-45D1C95B1247}" destId="{3A2C82D3-746E-42AE-84B8-7B4BFEB7C6BC}" srcOrd="1" destOrd="0" parTransId="{F3628809-7EF8-4DE0-9650-EE8D997A8A69}" sibTransId="{4BD9FA9D-E768-4F2C-9748-A67024BCBA6A}"/>
    <dgm:cxn modelId="{25F9E94D-162E-49C0-B808-BB9AC59E4D5B}" type="presParOf" srcId="{D46E95DF-ABC1-4C10-AF13-F3723D9DE1C1}" destId="{A416BFEA-3D6E-41D1-BF0D-C9DDEA8D0BBA}" srcOrd="0" destOrd="0" presId="urn:microsoft.com/office/officeart/2005/8/layout/vList2"/>
    <dgm:cxn modelId="{11F8175E-6A90-42A1-AB8E-34771B19EB8F}" type="presParOf" srcId="{D46E95DF-ABC1-4C10-AF13-F3723D9DE1C1}" destId="{0802DEA1-6184-49FF-8398-085E3A7C9CFC}" srcOrd="1" destOrd="0" presId="urn:microsoft.com/office/officeart/2005/8/layout/vList2"/>
    <dgm:cxn modelId="{D674A845-90D0-42F0-8A05-0528ECE48C50}" type="presParOf" srcId="{D46E95DF-ABC1-4C10-AF13-F3723D9DE1C1}" destId="{A44FE972-262A-447B-9C91-4550F9513F21}" srcOrd="2" destOrd="0" presId="urn:microsoft.com/office/officeart/2005/8/layout/vList2"/>
    <dgm:cxn modelId="{FCADF0F4-FAA3-467A-BEBB-1AF4712EA18B}" type="presParOf" srcId="{D46E95DF-ABC1-4C10-AF13-F3723D9DE1C1}" destId="{41BDDED2-D814-406E-8B18-B8FE6993FE1A}" srcOrd="3" destOrd="0" presId="urn:microsoft.com/office/officeart/2005/8/layout/vList2"/>
    <dgm:cxn modelId="{E93E4C20-803C-4710-BA0C-39D9B1720558}" type="presParOf" srcId="{D46E95DF-ABC1-4C10-AF13-F3723D9DE1C1}" destId="{BC113083-B2F6-437D-9BA1-66BFB78BAEB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9141C8-D015-490C-921B-A9C35FC761E0}">
      <dsp:nvSpPr>
        <dsp:cNvPr id="0" name=""/>
        <dsp:cNvSpPr/>
      </dsp:nvSpPr>
      <dsp:spPr>
        <a:xfrm>
          <a:off x="0" y="27517"/>
          <a:ext cx="8229600" cy="2283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/>
            <a:t>Технологія</a:t>
          </a:r>
          <a:r>
            <a:rPr lang="ru-RU" sz="3200" kern="1200" dirty="0" smtClean="0"/>
            <a:t> (</a:t>
          </a:r>
          <a:r>
            <a:rPr lang="ru-RU" sz="3200" kern="1200" dirty="0" err="1" smtClean="0"/>
            <a:t>від</a:t>
          </a:r>
          <a:r>
            <a:rPr lang="ru-RU" sz="3200" kern="1200" dirty="0" smtClean="0"/>
            <a:t> </a:t>
          </a:r>
          <a:r>
            <a:rPr lang="ru-RU" sz="3200" u="sng" kern="1200" dirty="0" smtClean="0"/>
            <a:t>греч.</a:t>
          </a:r>
          <a:r>
            <a:rPr lang="ru-RU" sz="3200" kern="1200" dirty="0" smtClean="0"/>
            <a:t> </a:t>
          </a:r>
          <a:r>
            <a:rPr lang="ru-RU" sz="3200" kern="1200" dirty="0" err="1" smtClean="0"/>
            <a:t>τέχνη </a:t>
          </a:r>
          <a:r>
            <a:rPr lang="ru-RU" sz="3200" kern="1200" dirty="0" smtClean="0"/>
            <a:t>— </a:t>
          </a:r>
          <a:r>
            <a:rPr lang="ru-RU" sz="3200" kern="1200" dirty="0" err="1" smtClean="0"/>
            <a:t>мистецтво</a:t>
          </a:r>
          <a:r>
            <a:rPr lang="ru-RU" sz="3200" kern="1200" dirty="0" smtClean="0"/>
            <a:t>, </a:t>
          </a:r>
          <a:r>
            <a:rPr lang="ru-RU" sz="3200" kern="1200" dirty="0" err="1" smtClean="0"/>
            <a:t>майстерність</a:t>
          </a:r>
          <a:r>
            <a:rPr lang="ru-RU" sz="3200" kern="1200" dirty="0" smtClean="0"/>
            <a:t>, </a:t>
          </a:r>
          <a:r>
            <a:rPr lang="ru-RU" sz="3200" kern="1200" dirty="0" err="1" smtClean="0"/>
            <a:t>уміння</a:t>
          </a:r>
          <a:r>
            <a:rPr lang="ru-RU" sz="3200" kern="1200" dirty="0" smtClean="0"/>
            <a:t>; </a:t>
          </a:r>
          <a:r>
            <a:rPr lang="ru-RU" sz="3200" u="sng" kern="1200" dirty="0" err="1" smtClean="0"/>
            <a:t>др.-греч</a:t>
          </a:r>
          <a:r>
            <a:rPr lang="ru-RU" sz="3200" u="sng" kern="1200" dirty="0" smtClean="0"/>
            <a:t>. </a:t>
          </a:r>
          <a:r>
            <a:rPr lang="ru-RU" sz="3200" kern="1200" dirty="0" err="1" smtClean="0"/>
            <a:t>λόγος </a:t>
          </a:r>
          <a:r>
            <a:rPr lang="ru-RU" sz="3200" kern="1200" dirty="0" smtClean="0"/>
            <a:t>— думка, причина; методика, </a:t>
          </a:r>
          <a:r>
            <a:rPr lang="ru-RU" sz="3200" kern="1200" dirty="0" err="1" smtClean="0"/>
            <a:t>спосіб</a:t>
          </a:r>
          <a:r>
            <a:rPr lang="ru-RU" sz="3200" kern="1200" dirty="0" smtClean="0"/>
            <a:t> </a:t>
          </a:r>
          <a:r>
            <a:rPr lang="ru-RU" sz="3200" kern="1200" dirty="0" err="1" smtClean="0"/>
            <a:t>виробництва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111488" y="139005"/>
        <a:ext cx="8006624" cy="2060864"/>
      </dsp:txXfrm>
    </dsp:sp>
    <dsp:sp modelId="{B9D0AF22-B265-4D29-9FA2-BE71B535F352}">
      <dsp:nvSpPr>
        <dsp:cNvPr id="0" name=""/>
        <dsp:cNvSpPr/>
      </dsp:nvSpPr>
      <dsp:spPr>
        <a:xfrm>
          <a:off x="0" y="2403517"/>
          <a:ext cx="8229600" cy="2283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 smtClean="0"/>
            <a:t>Педагогічна технологія </a:t>
          </a:r>
          <a:r>
            <a:rPr lang="ru-RU" sz="3200" kern="1200" dirty="0" smtClean="0"/>
            <a:t>— </a:t>
          </a:r>
          <a:r>
            <a:rPr lang="uk-UA" sz="3200" kern="1200" dirty="0" smtClean="0"/>
            <a:t>сукупність засобів і методів педагогічного процесу</a:t>
          </a:r>
          <a:endParaRPr lang="ru-RU" sz="3200" kern="1200" dirty="0"/>
        </a:p>
      </dsp:txBody>
      <dsp:txXfrm>
        <a:off x="111488" y="2515005"/>
        <a:ext cx="8006624" cy="206086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346330-2C3C-45DA-88EF-1D7773BBE304}">
      <dsp:nvSpPr>
        <dsp:cNvPr id="0" name=""/>
        <dsp:cNvSpPr/>
      </dsp:nvSpPr>
      <dsp:spPr>
        <a:xfrm>
          <a:off x="0" y="677718"/>
          <a:ext cx="8572560" cy="5276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i="0" kern="1200" baseline="0" dirty="0" smtClean="0"/>
            <a:t>технологія </a:t>
          </a:r>
          <a:r>
            <a:rPr lang="uk-UA" sz="2200" b="1" i="0" kern="1200" baseline="0" dirty="0" err="1" smtClean="0"/>
            <a:t>рівневої</a:t>
          </a:r>
          <a:r>
            <a:rPr lang="uk-UA" sz="2200" b="1" i="0" kern="1200" baseline="0" dirty="0" smtClean="0"/>
            <a:t> диференціації</a:t>
          </a:r>
          <a:endParaRPr lang="ru-RU" sz="2200" b="1" i="0" kern="1200" baseline="0" dirty="0"/>
        </a:p>
      </dsp:txBody>
      <dsp:txXfrm>
        <a:off x="25759" y="703477"/>
        <a:ext cx="8521042" cy="476152"/>
      </dsp:txXfrm>
    </dsp:sp>
    <dsp:sp modelId="{D7FE2BF2-902A-4BF0-AD8E-495B50F47C86}">
      <dsp:nvSpPr>
        <dsp:cNvPr id="0" name=""/>
        <dsp:cNvSpPr/>
      </dsp:nvSpPr>
      <dsp:spPr>
        <a:xfrm>
          <a:off x="0" y="1357321"/>
          <a:ext cx="8572560" cy="5276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i="0" kern="1200" baseline="0" dirty="0" smtClean="0"/>
            <a:t>проектна технологія </a:t>
          </a:r>
          <a:endParaRPr lang="ru-RU" sz="2200" b="1" i="0" kern="1200" baseline="0" dirty="0"/>
        </a:p>
      </dsp:txBody>
      <dsp:txXfrm>
        <a:off x="25759" y="1383080"/>
        <a:ext cx="8521042" cy="476152"/>
      </dsp:txXfrm>
    </dsp:sp>
    <dsp:sp modelId="{1D2B1EE3-00A1-46FB-898C-C45AB3905FFD}">
      <dsp:nvSpPr>
        <dsp:cNvPr id="0" name=""/>
        <dsp:cNvSpPr/>
      </dsp:nvSpPr>
      <dsp:spPr>
        <a:xfrm>
          <a:off x="0" y="1859779"/>
          <a:ext cx="8572560" cy="5276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i="0" kern="1200" baseline="0" dirty="0" smtClean="0"/>
            <a:t>технологія різнорівневого навчання, </a:t>
          </a:r>
          <a:r>
            <a:rPr lang="uk-UA" sz="2200" b="1" i="0" kern="1200" baseline="0" dirty="0" err="1" smtClean="0"/>
            <a:t>навчання</a:t>
          </a:r>
          <a:r>
            <a:rPr lang="uk-UA" sz="2200" b="1" i="0" kern="1200" baseline="0" dirty="0" smtClean="0"/>
            <a:t> у співпраці </a:t>
          </a:r>
          <a:endParaRPr lang="ru-RU" sz="2200" b="1" i="0" kern="1200" baseline="0" dirty="0"/>
        </a:p>
      </dsp:txBody>
      <dsp:txXfrm>
        <a:off x="25759" y="1885538"/>
        <a:ext cx="8521042" cy="476152"/>
      </dsp:txXfrm>
    </dsp:sp>
    <dsp:sp modelId="{27B419CB-FE25-4A78-861C-BD9D5405C1BF}">
      <dsp:nvSpPr>
        <dsp:cNvPr id="0" name=""/>
        <dsp:cNvSpPr/>
      </dsp:nvSpPr>
      <dsp:spPr>
        <a:xfrm>
          <a:off x="0" y="2450809"/>
          <a:ext cx="8572560" cy="5276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i="0" kern="1200" baseline="0" dirty="0" smtClean="0"/>
            <a:t>технологія повноцінного засвоєння знань учнями </a:t>
          </a:r>
          <a:endParaRPr lang="ru-RU" sz="2200" b="1" i="0" kern="1200" baseline="0" dirty="0"/>
        </a:p>
      </dsp:txBody>
      <dsp:txXfrm>
        <a:off x="25759" y="2476568"/>
        <a:ext cx="8521042" cy="476152"/>
      </dsp:txXfrm>
    </dsp:sp>
    <dsp:sp modelId="{3CC094AC-CC71-4C92-825C-C871CEDF9717}">
      <dsp:nvSpPr>
        <dsp:cNvPr id="0" name=""/>
        <dsp:cNvSpPr/>
      </dsp:nvSpPr>
      <dsp:spPr>
        <a:xfrm>
          <a:off x="0" y="3041839"/>
          <a:ext cx="8572560" cy="5276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i="0" kern="1200" baseline="0" dirty="0" smtClean="0"/>
            <a:t>технологія колективного навчання </a:t>
          </a:r>
          <a:endParaRPr lang="ru-RU" sz="2200" b="1" i="0" kern="1200" baseline="0" dirty="0"/>
        </a:p>
      </dsp:txBody>
      <dsp:txXfrm>
        <a:off x="25759" y="3067598"/>
        <a:ext cx="8521042" cy="476152"/>
      </dsp:txXfrm>
    </dsp:sp>
    <dsp:sp modelId="{CFF2DFD3-C700-4E8D-9868-F6054AAFBD89}">
      <dsp:nvSpPr>
        <dsp:cNvPr id="0" name=""/>
        <dsp:cNvSpPr/>
      </dsp:nvSpPr>
      <dsp:spPr>
        <a:xfrm>
          <a:off x="0" y="3632869"/>
          <a:ext cx="8572560" cy="5276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i="0" kern="1200" baseline="0" dirty="0" smtClean="0"/>
            <a:t>технологія «Портфель учня» </a:t>
          </a:r>
          <a:endParaRPr lang="ru-RU" sz="2200" kern="1200" dirty="0"/>
        </a:p>
      </dsp:txBody>
      <dsp:txXfrm>
        <a:off x="25759" y="3658628"/>
        <a:ext cx="8521042" cy="476152"/>
      </dsp:txXfrm>
    </dsp:sp>
    <dsp:sp modelId="{251F2C4D-5C9F-418B-8510-D033EB646D93}">
      <dsp:nvSpPr>
        <dsp:cNvPr id="0" name=""/>
        <dsp:cNvSpPr/>
      </dsp:nvSpPr>
      <dsp:spPr>
        <a:xfrm>
          <a:off x="0" y="4223899"/>
          <a:ext cx="8572560" cy="5276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i="0" kern="1200" baseline="0" dirty="0" smtClean="0"/>
            <a:t>нові інформаційні технології</a:t>
          </a:r>
          <a:r>
            <a:rPr lang="ru-RU" sz="2200" b="1" i="0" kern="1200" baseline="0" dirty="0" smtClean="0"/>
            <a:t> </a:t>
          </a:r>
          <a:endParaRPr lang="ru-RU" sz="2200" kern="1200" dirty="0"/>
        </a:p>
      </dsp:txBody>
      <dsp:txXfrm>
        <a:off x="25759" y="4249658"/>
        <a:ext cx="8521042" cy="47615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723D13-8491-4003-842A-0A5C949E9E63}">
      <dsp:nvSpPr>
        <dsp:cNvPr id="0" name=""/>
        <dsp:cNvSpPr/>
      </dsp:nvSpPr>
      <dsp:spPr>
        <a:xfrm>
          <a:off x="0" y="0"/>
          <a:ext cx="8715436" cy="12753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err="1" smtClean="0">
              <a:solidFill>
                <a:srgbClr val="FFCC99"/>
              </a:solidFill>
            </a:rPr>
            <a:t>Інтерактивне</a:t>
          </a:r>
          <a:r>
            <a:rPr lang="ru-RU" sz="2400" b="1" kern="1200" dirty="0" smtClean="0">
              <a:solidFill>
                <a:srgbClr val="FFCC99"/>
              </a:solidFill>
            </a:rPr>
            <a:t> навчання (І Н)</a:t>
          </a:r>
          <a:r>
            <a:rPr lang="ru-RU" sz="2400" kern="1200" dirty="0" smtClean="0">
              <a:solidFill>
                <a:srgbClr val="FFCC99"/>
              </a:solidFill>
            </a:rPr>
            <a:t>– </a:t>
          </a:r>
          <a:r>
            <a:rPr lang="ru-RU" sz="2400" kern="1200" dirty="0" err="1" smtClean="0">
              <a:solidFill>
                <a:srgbClr val="FFCC99"/>
              </a:solidFill>
            </a:rPr>
            <a:t>діалогове</a:t>
          </a:r>
          <a:r>
            <a:rPr lang="ru-RU" sz="2400" kern="1200" dirty="0" smtClean="0">
              <a:solidFill>
                <a:srgbClr val="FFCC99"/>
              </a:solidFill>
            </a:rPr>
            <a:t> навчання, у </a:t>
          </a:r>
          <a:r>
            <a:rPr lang="ru-RU" sz="2400" kern="1200" dirty="0" err="1" smtClean="0">
              <a:solidFill>
                <a:srgbClr val="FFCC99"/>
              </a:solidFill>
            </a:rPr>
            <a:t>ході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якого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здійснюється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взаємодія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вчителя</a:t>
          </a:r>
          <a:r>
            <a:rPr lang="ru-RU" sz="2400" kern="1200" dirty="0" smtClean="0">
              <a:solidFill>
                <a:srgbClr val="FFCC99"/>
              </a:solidFill>
            </a:rPr>
            <a:t> та </a:t>
          </a:r>
          <a:r>
            <a:rPr lang="ru-RU" sz="2400" kern="1200" dirty="0" err="1" smtClean="0">
              <a:solidFill>
                <a:srgbClr val="FFCC99"/>
              </a:solidFill>
            </a:rPr>
            <a:t>учня</a:t>
          </a:r>
          <a:endParaRPr lang="ru-RU" sz="2400" kern="1200" dirty="0">
            <a:solidFill>
              <a:srgbClr val="FFCC99"/>
            </a:solidFill>
          </a:endParaRPr>
        </a:p>
      </dsp:txBody>
      <dsp:txXfrm>
        <a:off x="62259" y="62259"/>
        <a:ext cx="8590918" cy="1150856"/>
      </dsp:txXfrm>
    </dsp:sp>
    <dsp:sp modelId="{C5750800-40C7-4AAD-809F-AA4289F3B9DC}">
      <dsp:nvSpPr>
        <dsp:cNvPr id="0" name=""/>
        <dsp:cNvSpPr/>
      </dsp:nvSpPr>
      <dsp:spPr>
        <a:xfrm>
          <a:off x="0" y="1289432"/>
          <a:ext cx="8715436" cy="12753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>
              <a:solidFill>
                <a:srgbClr val="FFCC99"/>
              </a:solidFill>
            </a:rPr>
            <a:t>Сутність</a:t>
          </a:r>
          <a:r>
            <a:rPr lang="ru-RU" sz="2400" b="1" kern="1200" dirty="0" smtClean="0">
              <a:solidFill>
                <a:srgbClr val="FFCC99"/>
              </a:solidFill>
            </a:rPr>
            <a:t> </a:t>
          </a:r>
          <a:r>
            <a:rPr lang="uk-UA" sz="2400" b="1" kern="1200" dirty="0" smtClean="0">
              <a:solidFill>
                <a:srgbClr val="FFCC99"/>
              </a:solidFill>
            </a:rPr>
            <a:t>І Н:</a:t>
          </a:r>
          <a:r>
            <a:rPr lang="ru-RU" sz="2400" b="1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навчальний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процес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відбувається</a:t>
          </a:r>
          <a:r>
            <a:rPr lang="ru-RU" sz="2400" kern="1200" dirty="0" smtClean="0">
              <a:solidFill>
                <a:srgbClr val="FFCC99"/>
              </a:solidFill>
            </a:rPr>
            <a:t> за умов </a:t>
          </a:r>
          <a:r>
            <a:rPr lang="ru-RU" sz="2400" kern="1200" dirty="0" err="1" smtClean="0">
              <a:solidFill>
                <a:srgbClr val="FFCC99"/>
              </a:solidFill>
            </a:rPr>
            <a:t>постійної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активної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взаємодії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всіх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учнів</a:t>
          </a:r>
          <a:r>
            <a:rPr lang="ru-RU" sz="2400" kern="1200" dirty="0" smtClean="0">
              <a:solidFill>
                <a:srgbClr val="FFCC99"/>
              </a:solidFill>
            </a:rPr>
            <a:t> та </a:t>
          </a:r>
          <a:r>
            <a:rPr lang="ru-RU" sz="2400" kern="1200" dirty="0" err="1" smtClean="0">
              <a:solidFill>
                <a:srgbClr val="FFCC99"/>
              </a:solidFill>
            </a:rPr>
            <a:t>педагогів</a:t>
          </a:r>
          <a:endParaRPr lang="ru-RU" sz="2400" kern="1200" dirty="0">
            <a:solidFill>
              <a:srgbClr val="FFCC99"/>
            </a:solidFill>
          </a:endParaRPr>
        </a:p>
      </dsp:txBody>
      <dsp:txXfrm>
        <a:off x="62259" y="1351691"/>
        <a:ext cx="8590918" cy="1150856"/>
      </dsp:txXfrm>
    </dsp:sp>
    <dsp:sp modelId="{A7BE8029-8078-40C8-A80A-17046B158EE0}">
      <dsp:nvSpPr>
        <dsp:cNvPr id="0" name=""/>
        <dsp:cNvSpPr/>
      </dsp:nvSpPr>
      <dsp:spPr>
        <a:xfrm>
          <a:off x="0" y="2578728"/>
          <a:ext cx="8715436" cy="12753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CC99"/>
              </a:solidFill>
            </a:rPr>
            <a:t>Організація І Н:</a:t>
          </a:r>
          <a:r>
            <a:rPr lang="ru-RU" sz="2400" kern="1200" dirty="0" smtClean="0">
              <a:solidFill>
                <a:srgbClr val="FFCC99"/>
              </a:solidFill>
            </a:rPr>
            <a:t>передбачає </a:t>
          </a:r>
          <a:r>
            <a:rPr lang="ru-RU" sz="2400" kern="1200" dirty="0" err="1" smtClean="0">
              <a:solidFill>
                <a:srgbClr val="FFCC99"/>
              </a:solidFill>
            </a:rPr>
            <a:t>моделювання</a:t>
          </a:r>
          <a:r>
            <a:rPr lang="ru-RU" sz="2400" kern="1200" dirty="0" smtClean="0">
              <a:solidFill>
                <a:srgbClr val="FFCC99"/>
              </a:solidFill>
            </a:rPr>
            <a:t> на </a:t>
          </a:r>
          <a:r>
            <a:rPr lang="ru-RU" sz="2400" kern="1200" dirty="0" err="1" smtClean="0">
              <a:solidFill>
                <a:srgbClr val="FFCC99"/>
              </a:solidFill>
            </a:rPr>
            <a:t>уроці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життєвих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ситуацій</a:t>
          </a:r>
          <a:r>
            <a:rPr lang="ru-RU" sz="2400" kern="1200" dirty="0" smtClean="0">
              <a:solidFill>
                <a:srgbClr val="FFCC99"/>
              </a:solidFill>
            </a:rPr>
            <a:t>, використання </a:t>
          </a:r>
          <a:r>
            <a:rPr lang="ru-RU" sz="2400" kern="1200" dirty="0" err="1" smtClean="0">
              <a:solidFill>
                <a:srgbClr val="FFCC99"/>
              </a:solidFill>
            </a:rPr>
            <a:t>рольових</a:t>
          </a:r>
          <a:r>
            <a:rPr lang="ru-RU" sz="2400" kern="1200" dirty="0" smtClean="0">
              <a:solidFill>
                <a:srgbClr val="FFCC99"/>
              </a:solidFill>
            </a:rPr>
            <a:t> </a:t>
          </a:r>
          <a:r>
            <a:rPr lang="ru-RU" sz="2400" kern="1200" dirty="0" err="1" smtClean="0">
              <a:solidFill>
                <a:srgbClr val="FFCC99"/>
              </a:solidFill>
            </a:rPr>
            <a:t>ігор</a:t>
          </a:r>
          <a:r>
            <a:rPr lang="ru-RU" sz="2400" kern="1200" dirty="0" smtClean="0">
              <a:solidFill>
                <a:srgbClr val="FFCC99"/>
              </a:solidFill>
            </a:rPr>
            <a:t>, </a:t>
          </a:r>
          <a:r>
            <a:rPr lang="ru-RU" sz="2400" kern="1200" dirty="0" err="1" smtClean="0">
              <a:solidFill>
                <a:srgbClr val="FFCC99"/>
              </a:solidFill>
            </a:rPr>
            <a:t>спільне</a:t>
          </a:r>
          <a:r>
            <a:rPr lang="ru-RU" sz="2400" kern="1200" dirty="0" smtClean="0">
              <a:solidFill>
                <a:srgbClr val="FFCC99"/>
              </a:solidFill>
            </a:rPr>
            <a:t> розв’язання проблем</a:t>
          </a:r>
          <a:endParaRPr lang="ru-RU" sz="2400" kern="1200" dirty="0">
            <a:solidFill>
              <a:srgbClr val="FFCC99"/>
            </a:solidFill>
          </a:endParaRPr>
        </a:p>
      </dsp:txBody>
      <dsp:txXfrm>
        <a:off x="62259" y="2640987"/>
        <a:ext cx="8590918" cy="1150856"/>
      </dsp:txXfrm>
    </dsp:sp>
    <dsp:sp modelId="{C2E481FF-58BC-4120-A842-D79E115AE6EB}">
      <dsp:nvSpPr>
        <dsp:cNvPr id="0" name=""/>
        <dsp:cNvSpPr/>
      </dsp:nvSpPr>
      <dsp:spPr>
        <a:xfrm>
          <a:off x="0" y="3868025"/>
          <a:ext cx="8715436" cy="12753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rgbClr val="FFCC99"/>
              </a:solidFill>
            </a:rPr>
            <a:t>Найважливіша умова І Н  </a:t>
          </a:r>
          <a:r>
            <a:rPr lang="uk-UA" sz="2400" kern="1200" dirty="0" smtClean="0">
              <a:solidFill>
                <a:srgbClr val="FFCC99"/>
              </a:solidFill>
            </a:rPr>
            <a:t>організація навчального простору (розстановка парт, формування груп). Більш ефективною виявляється  групова форма роботи на уроці. </a:t>
          </a:r>
          <a:endParaRPr lang="ru-RU" sz="2400" kern="1200" dirty="0">
            <a:solidFill>
              <a:srgbClr val="FFCC99"/>
            </a:solidFill>
          </a:endParaRPr>
        </a:p>
      </dsp:txBody>
      <dsp:txXfrm>
        <a:off x="62259" y="3930284"/>
        <a:ext cx="8590918" cy="115085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E92C5-6287-4A41-AD46-F44D6A36F1D8}">
      <dsp:nvSpPr>
        <dsp:cNvPr id="0" name=""/>
        <dsp:cNvSpPr/>
      </dsp:nvSpPr>
      <dsp:spPr>
        <a:xfrm>
          <a:off x="2851832" y="358"/>
          <a:ext cx="2896703" cy="10991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уроки-конференції</a:t>
          </a:r>
          <a:endParaRPr lang="uk-UA" sz="2800" kern="1200" dirty="0"/>
        </a:p>
      </dsp:txBody>
      <dsp:txXfrm>
        <a:off x="2905490" y="54016"/>
        <a:ext cx="2789387" cy="991880"/>
      </dsp:txXfrm>
    </dsp:sp>
    <dsp:sp modelId="{84CFE06E-2554-42F1-9F0D-6565C3C0E77F}">
      <dsp:nvSpPr>
        <dsp:cNvPr id="0" name=""/>
        <dsp:cNvSpPr/>
      </dsp:nvSpPr>
      <dsp:spPr>
        <a:xfrm>
          <a:off x="1955141" y="405176"/>
          <a:ext cx="4390292" cy="4390292"/>
        </a:xfrm>
        <a:custGeom>
          <a:avLst/>
          <a:gdLst/>
          <a:ahLst/>
          <a:cxnLst/>
          <a:rect l="0" t="0" r="0" b="0"/>
          <a:pathLst>
            <a:path>
              <a:moveTo>
                <a:pt x="3799999" y="697442"/>
              </a:moveTo>
              <a:arcTo wR="2195146" hR="2195146" stAng="19018678" swAng="1494382"/>
            </a:path>
          </a:pathLst>
        </a:custGeom>
        <a:noFill/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B540A4-237C-4412-89EE-F42D66798AC3}">
      <dsp:nvSpPr>
        <dsp:cNvPr id="0" name=""/>
        <dsp:cNvSpPr/>
      </dsp:nvSpPr>
      <dsp:spPr>
        <a:xfrm>
          <a:off x="4757539" y="1926955"/>
          <a:ext cx="3260740" cy="10991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математичний бій</a:t>
          </a:r>
          <a:endParaRPr lang="uk-UA" sz="2800" kern="1200" dirty="0"/>
        </a:p>
      </dsp:txBody>
      <dsp:txXfrm>
        <a:off x="4811197" y="1980613"/>
        <a:ext cx="3153424" cy="991880"/>
      </dsp:txXfrm>
    </dsp:sp>
    <dsp:sp modelId="{DE02009E-3436-4ED7-864C-B626D173C671}">
      <dsp:nvSpPr>
        <dsp:cNvPr id="0" name=""/>
        <dsp:cNvSpPr/>
      </dsp:nvSpPr>
      <dsp:spPr>
        <a:xfrm>
          <a:off x="2022734" y="1172743"/>
          <a:ext cx="4390292" cy="4390292"/>
        </a:xfrm>
        <a:custGeom>
          <a:avLst/>
          <a:gdLst/>
          <a:ahLst/>
          <a:cxnLst/>
          <a:rect l="0" t="0" r="0" b="0"/>
          <a:pathLst>
            <a:path>
              <a:moveTo>
                <a:pt x="4364808" y="1861629"/>
              </a:moveTo>
              <a:arcTo wR="2195146" hR="2195146" stAng="21075659" swAng="1284809"/>
            </a:path>
          </a:pathLst>
        </a:custGeom>
        <a:noFill/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B17579-2C16-4C30-81EF-0328E75F79B5}">
      <dsp:nvSpPr>
        <dsp:cNvPr id="0" name=""/>
        <dsp:cNvSpPr/>
      </dsp:nvSpPr>
      <dsp:spPr>
        <a:xfrm>
          <a:off x="4714906" y="3857643"/>
          <a:ext cx="2461997" cy="10991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дискусія</a:t>
          </a:r>
          <a:endParaRPr lang="uk-UA" sz="2800" kern="1200" dirty="0"/>
        </a:p>
      </dsp:txBody>
      <dsp:txXfrm>
        <a:off x="4768564" y="3911301"/>
        <a:ext cx="2354681" cy="991880"/>
      </dsp:txXfrm>
    </dsp:sp>
    <dsp:sp modelId="{BFA947BC-DA8A-449B-B201-0863E06DD01E}">
      <dsp:nvSpPr>
        <dsp:cNvPr id="0" name=""/>
        <dsp:cNvSpPr/>
      </dsp:nvSpPr>
      <dsp:spPr>
        <a:xfrm>
          <a:off x="2142269" y="689342"/>
          <a:ext cx="4390292" cy="4390292"/>
        </a:xfrm>
        <a:custGeom>
          <a:avLst/>
          <a:gdLst/>
          <a:ahLst/>
          <a:cxnLst/>
          <a:rect l="0" t="0" r="0" b="0"/>
          <a:pathLst>
            <a:path>
              <a:moveTo>
                <a:pt x="2905360" y="4272226"/>
              </a:moveTo>
              <a:arcTo wR="2195146" hR="2195146" stAng="4267377" swAng="2265202"/>
            </a:path>
          </a:pathLst>
        </a:custGeom>
        <a:noFill/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8FD8D2-4BB2-46D4-80AC-6601EBD96A39}">
      <dsp:nvSpPr>
        <dsp:cNvPr id="0" name=""/>
        <dsp:cNvSpPr/>
      </dsp:nvSpPr>
      <dsp:spPr>
        <a:xfrm>
          <a:off x="1428759" y="3857653"/>
          <a:ext cx="2517599" cy="10991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уроки-консультації</a:t>
          </a:r>
          <a:endParaRPr lang="ru-RU" sz="2800" kern="1200" dirty="0"/>
        </a:p>
      </dsp:txBody>
      <dsp:txXfrm>
        <a:off x="1482417" y="3911311"/>
        <a:ext cx="2410283" cy="991880"/>
      </dsp:txXfrm>
    </dsp:sp>
    <dsp:sp modelId="{949870BE-2DFF-4CBB-B27B-68FC698DEA86}">
      <dsp:nvSpPr>
        <dsp:cNvPr id="0" name=""/>
        <dsp:cNvSpPr/>
      </dsp:nvSpPr>
      <dsp:spPr>
        <a:xfrm>
          <a:off x="2196981" y="1104665"/>
          <a:ext cx="4390292" cy="4390292"/>
        </a:xfrm>
        <a:custGeom>
          <a:avLst/>
          <a:gdLst/>
          <a:ahLst/>
          <a:cxnLst/>
          <a:rect l="0" t="0" r="0" b="0"/>
          <a:pathLst>
            <a:path>
              <a:moveTo>
                <a:pt x="69961" y="2744924"/>
              </a:moveTo>
              <a:arcTo wR="2195146" hR="2195146" stAng="9929746" swAng="1286891"/>
            </a:path>
          </a:pathLst>
        </a:custGeom>
        <a:noFill/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6A8BC9-8989-401C-A1A4-07569B26D421}">
      <dsp:nvSpPr>
        <dsp:cNvPr id="0" name=""/>
        <dsp:cNvSpPr/>
      </dsp:nvSpPr>
      <dsp:spPr>
        <a:xfrm>
          <a:off x="554280" y="1926955"/>
          <a:ext cx="3316360" cy="10991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err="1" smtClean="0"/>
            <a:t>урок-мозаіка</a:t>
          </a:r>
          <a:r>
            <a:rPr lang="uk-UA" sz="2800" kern="1200" dirty="0" smtClean="0"/>
            <a:t> </a:t>
          </a:r>
          <a:endParaRPr lang="uk-UA" sz="2800" kern="1200" dirty="0"/>
        </a:p>
      </dsp:txBody>
      <dsp:txXfrm>
        <a:off x="607938" y="1980613"/>
        <a:ext cx="3209044" cy="991880"/>
      </dsp:txXfrm>
    </dsp:sp>
    <dsp:sp modelId="{45630577-CC2F-431D-BFB8-B32565459FD5}">
      <dsp:nvSpPr>
        <dsp:cNvPr id="0" name=""/>
        <dsp:cNvSpPr/>
      </dsp:nvSpPr>
      <dsp:spPr>
        <a:xfrm>
          <a:off x="2254935" y="405176"/>
          <a:ext cx="4390292" cy="4390292"/>
        </a:xfrm>
        <a:custGeom>
          <a:avLst/>
          <a:gdLst/>
          <a:ahLst/>
          <a:cxnLst/>
          <a:rect l="0" t="0" r="0" b="0"/>
          <a:pathLst>
            <a:path>
              <a:moveTo>
                <a:pt x="108811" y="1512595"/>
              </a:moveTo>
              <a:arcTo wR="2195146" hR="2195146" stAng="11886940" swAng="1494382"/>
            </a:path>
          </a:pathLst>
        </a:custGeom>
        <a:noFill/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FABF5-9C20-4AFF-88E3-CB3790CFE582}">
      <dsp:nvSpPr>
        <dsp:cNvPr id="0" name=""/>
        <dsp:cNvSpPr/>
      </dsp:nvSpPr>
      <dsp:spPr>
        <a:xfrm>
          <a:off x="4579721" y="1476665"/>
          <a:ext cx="3517226" cy="326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87"/>
              </a:lnTo>
              <a:lnTo>
                <a:pt x="3517226" y="162487"/>
              </a:lnTo>
              <a:lnTo>
                <a:pt x="3517226" y="326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9E0312-F64E-4760-99A1-3DE15B029BAA}">
      <dsp:nvSpPr>
        <dsp:cNvPr id="0" name=""/>
        <dsp:cNvSpPr/>
      </dsp:nvSpPr>
      <dsp:spPr>
        <a:xfrm>
          <a:off x="4579721" y="1476665"/>
          <a:ext cx="1141358" cy="326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87"/>
              </a:lnTo>
              <a:lnTo>
                <a:pt x="1141358" y="162487"/>
              </a:lnTo>
              <a:lnTo>
                <a:pt x="1141358" y="326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D89993-BA64-44B1-BA08-5A9DF4876ACD}">
      <dsp:nvSpPr>
        <dsp:cNvPr id="0" name=""/>
        <dsp:cNvSpPr/>
      </dsp:nvSpPr>
      <dsp:spPr>
        <a:xfrm>
          <a:off x="3373049" y="1476665"/>
          <a:ext cx="1206672" cy="326277"/>
        </a:xfrm>
        <a:custGeom>
          <a:avLst/>
          <a:gdLst/>
          <a:ahLst/>
          <a:cxnLst/>
          <a:rect l="0" t="0" r="0" b="0"/>
          <a:pathLst>
            <a:path>
              <a:moveTo>
                <a:pt x="1206672" y="0"/>
              </a:moveTo>
              <a:lnTo>
                <a:pt x="1206672" y="162487"/>
              </a:lnTo>
              <a:lnTo>
                <a:pt x="0" y="162487"/>
              </a:lnTo>
              <a:lnTo>
                <a:pt x="0" y="326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075404-0C6B-4DBA-8589-E8D01DABC424}">
      <dsp:nvSpPr>
        <dsp:cNvPr id="0" name=""/>
        <dsp:cNvSpPr/>
      </dsp:nvSpPr>
      <dsp:spPr>
        <a:xfrm>
          <a:off x="1018825" y="1476665"/>
          <a:ext cx="3560896" cy="326277"/>
        </a:xfrm>
        <a:custGeom>
          <a:avLst/>
          <a:gdLst/>
          <a:ahLst/>
          <a:cxnLst/>
          <a:rect l="0" t="0" r="0" b="0"/>
          <a:pathLst>
            <a:path>
              <a:moveTo>
                <a:pt x="3560896" y="0"/>
              </a:moveTo>
              <a:lnTo>
                <a:pt x="3560896" y="162487"/>
              </a:lnTo>
              <a:lnTo>
                <a:pt x="0" y="162487"/>
              </a:lnTo>
              <a:lnTo>
                <a:pt x="0" y="326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71FBC1-C91C-4D87-BB31-134C56E5D693}">
      <dsp:nvSpPr>
        <dsp:cNvPr id="0" name=""/>
        <dsp:cNvSpPr/>
      </dsp:nvSpPr>
      <dsp:spPr>
        <a:xfrm>
          <a:off x="2814728" y="698429"/>
          <a:ext cx="3529986" cy="7782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err="1" smtClean="0"/>
            <a:t>Види</a:t>
          </a:r>
          <a:r>
            <a:rPr lang="ru-RU" sz="3600" kern="1200" dirty="0" smtClean="0"/>
            <a:t> </a:t>
          </a:r>
          <a:r>
            <a:rPr lang="ru-RU" sz="3600" kern="1200" dirty="0" err="1" smtClean="0"/>
            <a:t>проектів</a:t>
          </a:r>
          <a:r>
            <a:rPr lang="ru-RU" sz="3600" kern="1200" dirty="0" smtClean="0"/>
            <a:t>: </a:t>
          </a:r>
          <a:endParaRPr lang="ru-RU" sz="3600" kern="1200" dirty="0"/>
        </a:p>
      </dsp:txBody>
      <dsp:txXfrm>
        <a:off x="2814728" y="698429"/>
        <a:ext cx="3529986" cy="778236"/>
      </dsp:txXfrm>
    </dsp:sp>
    <dsp:sp modelId="{C4420E24-C07A-42C8-A62E-4C0378D628AA}">
      <dsp:nvSpPr>
        <dsp:cNvPr id="0" name=""/>
        <dsp:cNvSpPr/>
      </dsp:nvSpPr>
      <dsp:spPr>
        <a:xfrm>
          <a:off x="5698" y="1802943"/>
          <a:ext cx="2026253" cy="294875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err="1" smtClean="0"/>
            <a:t>Продукційний</a:t>
          </a:r>
          <a:r>
            <a:rPr lang="ru-RU" sz="2000" kern="1200" dirty="0" smtClean="0"/>
            <a:t> (</a:t>
          </a:r>
          <a:r>
            <a:rPr lang="ru-RU" sz="2000" kern="1200" dirty="0" err="1" smtClean="0"/>
            <a:t>створення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чогось</a:t>
          </a:r>
          <a:r>
            <a:rPr lang="ru-RU" sz="2000" kern="1200" dirty="0" smtClean="0"/>
            <a:t>)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5698" y="1802943"/>
        <a:ext cx="2026253" cy="2948758"/>
      </dsp:txXfrm>
    </dsp:sp>
    <dsp:sp modelId="{079233B8-02CE-4EE8-961F-5696FC47B24B}">
      <dsp:nvSpPr>
        <dsp:cNvPr id="0" name=""/>
        <dsp:cNvSpPr/>
      </dsp:nvSpPr>
      <dsp:spPr>
        <a:xfrm>
          <a:off x="2359532" y="1802943"/>
          <a:ext cx="2027033" cy="26102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err="1" smtClean="0"/>
            <a:t>Консульта-ційний</a:t>
          </a:r>
          <a:r>
            <a:rPr lang="ru-RU" sz="2400" kern="1200" dirty="0" smtClean="0"/>
            <a:t> (</a:t>
          </a:r>
          <a:r>
            <a:rPr lang="ru-RU" sz="2400" kern="1200" dirty="0" err="1" smtClean="0"/>
            <a:t>естетичне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пізнання</a:t>
          </a:r>
          <a:r>
            <a:rPr lang="ru-RU" sz="2400" kern="1200" dirty="0" smtClean="0"/>
            <a:t>) </a:t>
          </a:r>
          <a:endParaRPr lang="ru-RU" sz="2400" kern="1200" dirty="0"/>
        </a:p>
      </dsp:txBody>
      <dsp:txXfrm>
        <a:off x="2359532" y="1802943"/>
        <a:ext cx="2027033" cy="2610235"/>
      </dsp:txXfrm>
    </dsp:sp>
    <dsp:sp modelId="{AAC41095-FF6D-454C-8481-E2CFD47E9C11}">
      <dsp:nvSpPr>
        <dsp:cNvPr id="0" name=""/>
        <dsp:cNvSpPr/>
      </dsp:nvSpPr>
      <dsp:spPr>
        <a:xfrm>
          <a:off x="4714146" y="1802943"/>
          <a:ext cx="2013868" cy="24084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kern="1200" dirty="0" smtClean="0"/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err="1" smtClean="0"/>
            <a:t>Проблемний</a:t>
          </a:r>
          <a:r>
            <a:rPr lang="ru-RU" sz="2400" kern="1200" dirty="0" smtClean="0"/>
            <a:t> (</a:t>
          </a:r>
          <a:r>
            <a:rPr lang="ru-RU" sz="2400" kern="1200" dirty="0" err="1" smtClean="0"/>
            <a:t>подолання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інтелектуаль-них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труднощів</a:t>
          </a:r>
          <a:r>
            <a:rPr lang="ru-RU" sz="2400" kern="1200" dirty="0" smtClean="0"/>
            <a:t>)</a:t>
          </a:r>
        </a:p>
        <a:p>
          <a:pPr lvl="0" algn="ctr">
            <a:spcBef>
              <a:spcPct val="0"/>
            </a:spcBef>
          </a:pPr>
          <a:endParaRPr lang="ru-RU" sz="2400" kern="1200" dirty="0"/>
        </a:p>
      </dsp:txBody>
      <dsp:txXfrm>
        <a:off x="4714146" y="1802943"/>
        <a:ext cx="2013868" cy="2408446"/>
      </dsp:txXfrm>
    </dsp:sp>
    <dsp:sp modelId="{8C7CC641-5A81-4D3D-A74E-D3A8C890376A}">
      <dsp:nvSpPr>
        <dsp:cNvPr id="0" name=""/>
        <dsp:cNvSpPr/>
      </dsp:nvSpPr>
      <dsp:spPr>
        <a:xfrm>
          <a:off x="7055594" y="1802943"/>
          <a:ext cx="2082706" cy="30006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kern="1200" dirty="0" smtClean="0"/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err="1" smtClean="0"/>
            <a:t>Діяльнісний</a:t>
          </a:r>
          <a:r>
            <a:rPr lang="ru-RU" sz="2400" kern="1200" dirty="0" smtClean="0"/>
            <a:t> (</a:t>
          </a:r>
          <a:r>
            <a:rPr lang="ru-RU" sz="2400" kern="1200" dirty="0" err="1" smtClean="0"/>
            <a:t>досягнення</a:t>
          </a:r>
          <a:r>
            <a:rPr lang="ru-RU" sz="2400" kern="1200" dirty="0" smtClean="0"/>
            <a:t> </a:t>
          </a:r>
          <a:r>
            <a:rPr lang="ru-RU" sz="2400" kern="1200" dirty="0" err="1" smtClean="0"/>
            <a:t>вмінь</a:t>
          </a:r>
          <a:r>
            <a:rPr lang="ru-RU" sz="2400" kern="1200" dirty="0" smtClean="0"/>
            <a:t> та </a:t>
          </a:r>
          <a:r>
            <a:rPr lang="ru-RU" sz="2400" kern="1200" dirty="0" err="1" smtClean="0"/>
            <a:t>навичок</a:t>
          </a:r>
          <a:r>
            <a:rPr lang="ru-RU" sz="2400" kern="1200" dirty="0" smtClean="0"/>
            <a:t> у  </a:t>
          </a:r>
          <a:r>
            <a:rPr lang="ru-RU" sz="2400" kern="1200" dirty="0" err="1" smtClean="0"/>
            <a:t>діяльності</a:t>
          </a:r>
          <a:r>
            <a:rPr lang="ru-RU" sz="2400" kern="1200" dirty="0" smtClean="0"/>
            <a:t>)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7055594" y="1802943"/>
        <a:ext cx="2082706" cy="300065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ECD808-5367-49BE-B0B5-23ACB4A023E8}">
      <dsp:nvSpPr>
        <dsp:cNvPr id="0" name=""/>
        <dsp:cNvSpPr/>
      </dsp:nvSpPr>
      <dsp:spPr>
        <a:xfrm>
          <a:off x="2797762" y="2021724"/>
          <a:ext cx="3685343" cy="27146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b="1" kern="1200" dirty="0" err="1" smtClean="0">
              <a:solidFill>
                <a:srgbClr val="FFCC99"/>
              </a:solidFill>
            </a:rPr>
            <a:t>Зв</a:t>
          </a:r>
          <a:r>
            <a:rPr lang="en-US" sz="2800" b="1" kern="1200" dirty="0" smtClean="0">
              <a:solidFill>
                <a:srgbClr val="FFCC99"/>
              </a:solidFill>
            </a:rPr>
            <a:t>’</a:t>
          </a:r>
          <a:r>
            <a:rPr lang="uk-UA" sz="2800" b="1" kern="1200" dirty="0" err="1" smtClean="0">
              <a:solidFill>
                <a:srgbClr val="FFCC99"/>
              </a:solidFill>
            </a:rPr>
            <a:t>язки</a:t>
          </a:r>
          <a:r>
            <a:rPr lang="uk-UA" sz="2800" b="1" kern="1200" dirty="0" smtClean="0">
              <a:solidFill>
                <a:srgbClr val="FFCC99"/>
              </a:solidFill>
            </a:rPr>
            <a:t> проектної технології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solidFill>
                <a:srgbClr val="FFCC99"/>
              </a:solidFill>
            </a:rPr>
            <a:t> </a:t>
          </a:r>
          <a:r>
            <a:rPr lang="ru-RU" sz="2800" b="1" kern="1200" dirty="0" err="1" smtClean="0">
              <a:solidFill>
                <a:srgbClr val="FFCC99"/>
              </a:solidFill>
            </a:rPr>
            <a:t>з</a:t>
          </a:r>
          <a:r>
            <a:rPr lang="ru-RU" sz="2800" b="1" kern="1200" dirty="0" smtClean="0">
              <a:solidFill>
                <a:srgbClr val="FFCC99"/>
              </a:solidFill>
            </a:rPr>
            <a:t> </a:t>
          </a:r>
          <a:r>
            <a:rPr lang="ru-RU" sz="2800" b="1" kern="1200" dirty="0" err="1" smtClean="0">
              <a:solidFill>
                <a:srgbClr val="FFCC99"/>
              </a:solidFill>
            </a:rPr>
            <a:t>іншими</a:t>
          </a:r>
          <a:r>
            <a:rPr lang="ru-RU" sz="2800" b="1" kern="1200" dirty="0" smtClean="0">
              <a:solidFill>
                <a:srgbClr val="FFCC99"/>
              </a:solidFill>
            </a:rPr>
            <a:t> </a:t>
          </a:r>
          <a:r>
            <a:rPr lang="ru-RU" sz="2800" b="1" kern="1200" dirty="0" err="1" smtClean="0">
              <a:solidFill>
                <a:srgbClr val="FFCC99"/>
              </a:solidFill>
            </a:rPr>
            <a:t>технологіями</a:t>
          </a:r>
          <a:endParaRPr lang="ru-RU" sz="2800" b="1" kern="1200" dirty="0" smtClean="0">
            <a:solidFill>
              <a:srgbClr val="FFCC99"/>
            </a:solidFill>
          </a:endParaRPr>
        </a:p>
        <a:p>
          <a:pPr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337468" y="2419275"/>
        <a:ext cx="2605931" cy="1919545"/>
      </dsp:txXfrm>
    </dsp:sp>
    <dsp:sp modelId="{7506322B-739C-4541-9D9B-20E8259960AA}">
      <dsp:nvSpPr>
        <dsp:cNvPr id="0" name=""/>
        <dsp:cNvSpPr/>
      </dsp:nvSpPr>
      <dsp:spPr>
        <a:xfrm rot="16200000">
          <a:off x="4576072" y="1939071"/>
          <a:ext cx="128723" cy="36582"/>
        </a:xfrm>
        <a:custGeom>
          <a:avLst/>
          <a:gdLst/>
          <a:ahLst/>
          <a:cxnLst/>
          <a:rect l="0" t="0" r="0" b="0"/>
          <a:pathLst>
            <a:path>
              <a:moveTo>
                <a:pt x="0" y="18291"/>
              </a:moveTo>
              <a:lnTo>
                <a:pt x="128723" y="182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4637216" y="1954144"/>
        <a:ext cx="6436" cy="6436"/>
      </dsp:txXfrm>
    </dsp:sp>
    <dsp:sp modelId="{DF30ADFE-5183-45BE-B3CB-1C091C179E36}">
      <dsp:nvSpPr>
        <dsp:cNvPr id="0" name=""/>
        <dsp:cNvSpPr/>
      </dsp:nvSpPr>
      <dsp:spPr>
        <a:xfrm>
          <a:off x="2853950" y="5587"/>
          <a:ext cx="3572966" cy="18874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>
              <a:ea typeface="Times New Roman" pitchFamily="18" charset="0"/>
              <a:cs typeface="Times New Roman" pitchFamily="18" charset="0"/>
            </a:rPr>
            <a:t>Інноваційні педагогічні технології</a:t>
          </a:r>
        </a:p>
      </dsp:txBody>
      <dsp:txXfrm>
        <a:off x="3377199" y="281992"/>
        <a:ext cx="2526468" cy="1334602"/>
      </dsp:txXfrm>
    </dsp:sp>
    <dsp:sp modelId="{E4079B3B-A685-4934-8841-C8C1A58675FE}">
      <dsp:nvSpPr>
        <dsp:cNvPr id="0" name=""/>
        <dsp:cNvSpPr/>
      </dsp:nvSpPr>
      <dsp:spPr>
        <a:xfrm rot="20070954">
          <a:off x="6151646" y="2464919"/>
          <a:ext cx="736583" cy="36582"/>
        </a:xfrm>
        <a:custGeom>
          <a:avLst/>
          <a:gdLst/>
          <a:ahLst/>
          <a:cxnLst/>
          <a:rect l="0" t="0" r="0" b="0"/>
          <a:pathLst>
            <a:path>
              <a:moveTo>
                <a:pt x="0" y="18291"/>
              </a:moveTo>
              <a:lnTo>
                <a:pt x="736583" y="182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6501523" y="2464795"/>
        <a:ext cx="36829" cy="36829"/>
      </dsp:txXfrm>
    </dsp:sp>
    <dsp:sp modelId="{7CB363AC-2818-495F-8A54-83AD8863ABF0}">
      <dsp:nvSpPr>
        <dsp:cNvPr id="0" name=""/>
        <dsp:cNvSpPr/>
      </dsp:nvSpPr>
      <dsp:spPr>
        <a:xfrm>
          <a:off x="6739562" y="521509"/>
          <a:ext cx="2458185" cy="25423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>
              <a:ea typeface="Times New Roman" pitchFamily="18" charset="0"/>
              <a:cs typeface="Times New Roman" pitchFamily="18" charset="0"/>
            </a:rPr>
            <a:t>Технології навчання у співпраці</a:t>
          </a:r>
        </a:p>
      </dsp:txBody>
      <dsp:txXfrm>
        <a:off x="7099555" y="893832"/>
        <a:ext cx="1738199" cy="1797736"/>
      </dsp:txXfrm>
    </dsp:sp>
    <dsp:sp modelId="{C86F066D-1A39-42C9-A2F4-DA27739F5031}">
      <dsp:nvSpPr>
        <dsp:cNvPr id="0" name=""/>
        <dsp:cNvSpPr/>
      </dsp:nvSpPr>
      <dsp:spPr>
        <a:xfrm rot="1972953">
          <a:off x="5949771" y="4512222"/>
          <a:ext cx="943493" cy="36582"/>
        </a:xfrm>
        <a:custGeom>
          <a:avLst/>
          <a:gdLst/>
          <a:ahLst/>
          <a:cxnLst/>
          <a:rect l="0" t="0" r="0" b="0"/>
          <a:pathLst>
            <a:path>
              <a:moveTo>
                <a:pt x="0" y="18291"/>
              </a:moveTo>
              <a:lnTo>
                <a:pt x="943493" y="182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6397930" y="4506925"/>
        <a:ext cx="47174" cy="47174"/>
      </dsp:txXfrm>
    </dsp:sp>
    <dsp:sp modelId="{BE89B150-FED3-4F05-B796-E39CFD4C6606}">
      <dsp:nvSpPr>
        <dsp:cNvPr id="0" name=""/>
        <dsp:cNvSpPr/>
      </dsp:nvSpPr>
      <dsp:spPr>
        <a:xfrm>
          <a:off x="6602818" y="4172702"/>
          <a:ext cx="2684089" cy="26852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>
              <a:ea typeface="Times New Roman" pitchFamily="18" charset="0"/>
              <a:cs typeface="Times New Roman" pitchFamily="18" charset="0"/>
            </a:rPr>
            <a:t>Модульні технології</a:t>
          </a:r>
        </a:p>
      </dsp:txBody>
      <dsp:txXfrm>
        <a:off x="6995894" y="4565955"/>
        <a:ext cx="1897937" cy="1898791"/>
      </dsp:txXfrm>
    </dsp:sp>
    <dsp:sp modelId="{18E69F37-2786-44E7-A092-6961DC42F09C}">
      <dsp:nvSpPr>
        <dsp:cNvPr id="0" name=""/>
        <dsp:cNvSpPr/>
      </dsp:nvSpPr>
      <dsp:spPr>
        <a:xfrm rot="5320907">
          <a:off x="4601722" y="4789454"/>
          <a:ext cx="143175" cy="36582"/>
        </a:xfrm>
        <a:custGeom>
          <a:avLst/>
          <a:gdLst/>
          <a:ahLst/>
          <a:cxnLst/>
          <a:rect l="0" t="0" r="0" b="0"/>
          <a:pathLst>
            <a:path>
              <a:moveTo>
                <a:pt x="0" y="18291"/>
              </a:moveTo>
              <a:lnTo>
                <a:pt x="143175" y="182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4669730" y="4804165"/>
        <a:ext cx="7158" cy="7158"/>
      </dsp:txXfrm>
    </dsp:sp>
    <dsp:sp modelId="{4FA56C44-BE9A-44E1-9F80-2D047BAFA51F}">
      <dsp:nvSpPr>
        <dsp:cNvPr id="0" name=""/>
        <dsp:cNvSpPr/>
      </dsp:nvSpPr>
      <dsp:spPr>
        <a:xfrm>
          <a:off x="2983650" y="4879227"/>
          <a:ext cx="3428013" cy="19731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>
              <a:ea typeface="Times New Roman" pitchFamily="18" charset="0"/>
              <a:cs typeface="Times New Roman" pitchFamily="18" charset="0"/>
            </a:rPr>
            <a:t>Інформаційні технології</a:t>
          </a:r>
        </a:p>
      </dsp:txBody>
      <dsp:txXfrm>
        <a:off x="3485671" y="5168189"/>
        <a:ext cx="2423971" cy="1395234"/>
      </dsp:txXfrm>
    </dsp:sp>
    <dsp:sp modelId="{B7D1567D-E635-43EC-947F-A53B5F434171}">
      <dsp:nvSpPr>
        <dsp:cNvPr id="0" name=""/>
        <dsp:cNvSpPr/>
      </dsp:nvSpPr>
      <dsp:spPr>
        <a:xfrm rot="8818990">
          <a:off x="2577325" y="4460613"/>
          <a:ext cx="741133" cy="36582"/>
        </a:xfrm>
        <a:custGeom>
          <a:avLst/>
          <a:gdLst/>
          <a:ahLst/>
          <a:cxnLst/>
          <a:rect l="0" t="0" r="0" b="0"/>
          <a:pathLst>
            <a:path>
              <a:moveTo>
                <a:pt x="0" y="18291"/>
              </a:moveTo>
              <a:lnTo>
                <a:pt x="741133" y="182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0800000">
        <a:off x="2929363" y="4460376"/>
        <a:ext cx="37056" cy="37056"/>
      </dsp:txXfrm>
    </dsp:sp>
    <dsp:sp modelId="{5E07D6C8-8BB6-440C-B2E0-6FB3752BEF16}">
      <dsp:nvSpPr>
        <dsp:cNvPr id="0" name=""/>
        <dsp:cNvSpPr/>
      </dsp:nvSpPr>
      <dsp:spPr>
        <a:xfrm>
          <a:off x="203681" y="4143383"/>
          <a:ext cx="2672010" cy="25012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>
              <a:ea typeface="Times New Roman" pitchFamily="18" charset="0"/>
              <a:cs typeface="Times New Roman" pitchFamily="18" charset="0"/>
            </a:rPr>
            <a:t>Технології навчання через </a:t>
          </a:r>
          <a:r>
            <a:rPr lang="uk-UA" sz="2400" kern="1200" dirty="0" smtClean="0">
              <a:ea typeface="Times New Roman" pitchFamily="18" charset="0"/>
              <a:cs typeface="Times New Roman" pitchFamily="18" charset="0"/>
            </a:rPr>
            <a:t>дослідження</a:t>
          </a:r>
        </a:p>
      </dsp:txBody>
      <dsp:txXfrm>
        <a:off x="594988" y="4509678"/>
        <a:ext cx="1889396" cy="1768628"/>
      </dsp:txXfrm>
    </dsp:sp>
    <dsp:sp modelId="{BF432B9A-F4ED-47B5-BAE0-0DF7F9913862}">
      <dsp:nvSpPr>
        <dsp:cNvPr id="0" name=""/>
        <dsp:cNvSpPr/>
      </dsp:nvSpPr>
      <dsp:spPr>
        <a:xfrm rot="12503785">
          <a:off x="2588285" y="2414299"/>
          <a:ext cx="602903" cy="36582"/>
        </a:xfrm>
        <a:custGeom>
          <a:avLst/>
          <a:gdLst/>
          <a:ahLst/>
          <a:cxnLst/>
          <a:rect l="0" t="0" r="0" b="0"/>
          <a:pathLst>
            <a:path>
              <a:moveTo>
                <a:pt x="0" y="18291"/>
              </a:moveTo>
              <a:lnTo>
                <a:pt x="602903" y="182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 rot="10800000">
        <a:off x="2874664" y="2417518"/>
        <a:ext cx="30145" cy="30145"/>
      </dsp:txXfrm>
    </dsp:sp>
    <dsp:sp modelId="{BB69BFF9-9B01-4A66-ADC0-12EFAAD81D9D}">
      <dsp:nvSpPr>
        <dsp:cNvPr id="0" name=""/>
        <dsp:cNvSpPr/>
      </dsp:nvSpPr>
      <dsp:spPr>
        <a:xfrm>
          <a:off x="196554" y="450095"/>
          <a:ext cx="2599344" cy="245827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>
              <a:ea typeface="Times New Roman" pitchFamily="18" charset="0"/>
              <a:cs typeface="Times New Roman" pitchFamily="18" charset="0"/>
            </a:rPr>
            <a:t>Технологія успіху</a:t>
          </a:r>
        </a:p>
      </dsp:txBody>
      <dsp:txXfrm>
        <a:off x="577219" y="810102"/>
        <a:ext cx="1838014" cy="173826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86BF55-9C61-4823-9350-F093E2F33451}">
      <dsp:nvSpPr>
        <dsp:cNvPr id="0" name=""/>
        <dsp:cNvSpPr/>
      </dsp:nvSpPr>
      <dsp:spPr>
        <a:xfrm>
          <a:off x="4015" y="53"/>
          <a:ext cx="8001067" cy="214098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b="1" kern="1200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rPr>
            <a:t>Ситуація успіху </a:t>
          </a:r>
          <a:r>
            <a:rPr lang="ru-RU" sz="2600" b="1" kern="1200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rPr>
            <a:t>— </a:t>
          </a:r>
          <a:r>
            <a:rPr lang="uk-UA" sz="2600" b="1" kern="1200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rPr>
            <a:t>це суб'єктивний психічний стан задоволення наслідком фізичної або моральної напруги виконавця справи. Ситуація успіху досягається тоді, коли сама дитина визначає цей </a:t>
          </a:r>
          <a:r>
            <a:rPr lang="ru-RU" sz="2600" b="1" kern="1200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rPr>
            <a:t>результат </a:t>
          </a:r>
          <a:r>
            <a:rPr lang="uk-UA" sz="2600" b="1" kern="1200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rPr>
            <a:t>як успіх. </a:t>
          </a:r>
          <a:endParaRPr lang="ru-RU" sz="2600" b="1" kern="1200" dirty="0">
            <a:solidFill>
              <a:schemeClr val="accent1">
                <a:lumMod val="50000"/>
              </a:schemeClr>
            </a:solidFill>
            <a:latin typeface="Cambria" pitchFamily="18" charset="0"/>
          </a:endParaRPr>
        </a:p>
      </dsp:txBody>
      <dsp:txXfrm>
        <a:off x="108529" y="104567"/>
        <a:ext cx="7792039" cy="1931953"/>
      </dsp:txXfrm>
    </dsp:sp>
    <dsp:sp modelId="{ECDFD53E-97BD-426E-B675-A4506DB15C45}">
      <dsp:nvSpPr>
        <dsp:cNvPr id="0" name=""/>
        <dsp:cNvSpPr/>
      </dsp:nvSpPr>
      <dsp:spPr>
        <a:xfrm>
          <a:off x="4015" y="2248084"/>
          <a:ext cx="8221569" cy="214098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b="1" kern="1200" dirty="0" smtClean="0">
              <a:solidFill>
                <a:schemeClr val="accent2">
                  <a:lumMod val="50000"/>
                </a:schemeClr>
              </a:solidFill>
            </a:rPr>
            <a:t>Технологія допомагає розв'язувати проблеми зниження інтересу до навчання, агресивності, неслухняності, ізольованості, лінощів учнів, розвитку своєї пізнавальної активності під час переходу до наступного класу</a:t>
          </a:r>
          <a:endParaRPr lang="ru-RU" sz="26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08529" y="2352598"/>
        <a:ext cx="8012541" cy="193195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E5748-5028-4AF0-8126-AAB446C9A448}">
      <dsp:nvSpPr>
        <dsp:cNvPr id="0" name=""/>
        <dsp:cNvSpPr/>
      </dsp:nvSpPr>
      <dsp:spPr>
        <a:xfrm>
          <a:off x="1114436" y="0"/>
          <a:ext cx="6786586" cy="6786586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72BE12-9331-44F2-B37B-AF324A8BDBDE}">
      <dsp:nvSpPr>
        <dsp:cNvPr id="0" name=""/>
        <dsp:cNvSpPr/>
      </dsp:nvSpPr>
      <dsp:spPr>
        <a:xfrm>
          <a:off x="0" y="147530"/>
          <a:ext cx="4444241" cy="33261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0" kern="1200" dirty="0" smtClean="0"/>
            <a:t>Категорія учнів </a:t>
          </a:r>
          <a:r>
            <a:rPr lang="uk-UA" sz="2800" b="0" kern="1200" dirty="0" smtClean="0"/>
            <a:t>«надійні» </a:t>
          </a:r>
          <a:r>
            <a:rPr lang="ru-RU" sz="1800" b="0" kern="1200" dirty="0" smtClean="0"/>
            <a:t>— </a:t>
          </a:r>
          <a:r>
            <a:rPr lang="uk-UA" sz="1800" b="0" kern="1200" dirty="0" smtClean="0"/>
            <a:t>мають добрі здібності, сумлінно ставляться до своїх обов'язків, активні в громадській роботі. таким учням доцільно давати якомога більше самостійних, творчих завдань.</a:t>
          </a:r>
          <a:endParaRPr lang="ru-RU" sz="1800" b="0" kern="1200" dirty="0"/>
        </a:p>
      </dsp:txBody>
      <dsp:txXfrm>
        <a:off x="162371" y="309901"/>
        <a:ext cx="4119499" cy="3001452"/>
      </dsp:txXfrm>
    </dsp:sp>
    <dsp:sp modelId="{DE37301A-1058-4C13-B7CE-7640E46C83DD}">
      <dsp:nvSpPr>
        <dsp:cNvPr id="0" name=""/>
        <dsp:cNvSpPr/>
      </dsp:nvSpPr>
      <dsp:spPr>
        <a:xfrm>
          <a:off x="4505749" y="140886"/>
          <a:ext cx="4638250" cy="33261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0" kern="1200" dirty="0" smtClean="0"/>
            <a:t>Категорія учнів </a:t>
          </a:r>
          <a:r>
            <a:rPr lang="uk-UA" sz="2800" b="0" kern="1200" dirty="0" smtClean="0"/>
            <a:t>«впевнені» </a:t>
          </a:r>
          <a:r>
            <a:rPr lang="uk-UA" sz="1800" b="0" kern="1200" dirty="0" smtClean="0"/>
            <a:t>–  здібності  можуть бути й вищими, ніж у «надійних», але періоди підйому, злету змінюються розслабленням за несумлінного ставлення до своїх обов'язків. Недоліками </a:t>
          </a:r>
          <a:r>
            <a:rPr lang="ru-RU" sz="1800" b="0" kern="1200" dirty="0" smtClean="0"/>
            <a:t>таких </a:t>
          </a:r>
          <a:r>
            <a:rPr lang="uk-UA" sz="1800" b="0" kern="1200" dirty="0" smtClean="0"/>
            <a:t>учнів є швидке звикання до успіхів, переростання впевненості в самовпевненість</a:t>
          </a:r>
          <a:endParaRPr lang="ru-RU" sz="1800" b="0" kern="1200" dirty="0"/>
        </a:p>
      </dsp:txBody>
      <dsp:txXfrm>
        <a:off x="4668120" y="303257"/>
        <a:ext cx="4313508" cy="3001452"/>
      </dsp:txXfrm>
    </dsp:sp>
    <dsp:sp modelId="{7B6B2165-1DFD-45F9-A998-46403E77C793}">
      <dsp:nvSpPr>
        <dsp:cNvPr id="0" name=""/>
        <dsp:cNvSpPr/>
      </dsp:nvSpPr>
      <dsp:spPr>
        <a:xfrm>
          <a:off x="0" y="3540854"/>
          <a:ext cx="4402290" cy="3173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0" kern="1200" dirty="0" smtClean="0"/>
            <a:t>Категорії учнів </a:t>
          </a:r>
          <a:r>
            <a:rPr lang="uk-UA" sz="2800" b="0" kern="1200" dirty="0" smtClean="0"/>
            <a:t>«невпевнені»</a:t>
          </a:r>
          <a:r>
            <a:rPr lang="uk-UA" sz="1800" b="0" kern="1200" dirty="0" smtClean="0"/>
            <a:t> — цілком успішні школярі, пізнавальні інтереси яких пов'язані зазвичай з навчанням. </a:t>
          </a:r>
          <a:r>
            <a:rPr lang="uk-UA" sz="1800" b="0" kern="1200" dirty="0" err="1" smtClean="0"/>
            <a:t>озпізнавальна</a:t>
          </a:r>
          <a:r>
            <a:rPr lang="uk-UA" sz="1800" b="0" kern="1200" dirty="0" smtClean="0"/>
            <a:t> риса — невпевненість у своїх силах. Цим учням доцільно давати випереджальні домашні завдання, обов'язково перед усім класом відмічати їх успіхи, постійно показувати, що розв'язування математичних задач їм під силу за умов постійної праці.</a:t>
          </a:r>
          <a:endParaRPr lang="ru-RU" sz="1800" b="0" kern="1200" dirty="0"/>
        </a:p>
      </dsp:txBody>
      <dsp:txXfrm>
        <a:off x="154927" y="3695781"/>
        <a:ext cx="4092436" cy="2863833"/>
      </dsp:txXfrm>
    </dsp:sp>
    <dsp:sp modelId="{9453C2EB-BA3F-46BB-94D8-2F8430B54D53}">
      <dsp:nvSpPr>
        <dsp:cNvPr id="0" name=""/>
        <dsp:cNvSpPr/>
      </dsp:nvSpPr>
      <dsp:spPr>
        <a:xfrm>
          <a:off x="4442677" y="3541502"/>
          <a:ext cx="4701322" cy="31736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0" kern="1200" dirty="0" smtClean="0"/>
            <a:t>Категорія учнів </a:t>
          </a:r>
          <a:r>
            <a:rPr lang="uk-UA" sz="2800" b="0" kern="1200" dirty="0" smtClean="0"/>
            <a:t>«зневірені» </a:t>
          </a:r>
          <a:r>
            <a:rPr lang="uk-UA" sz="1800" b="0" kern="1200" dirty="0" smtClean="0"/>
            <a:t>— мають непогану підготовку, здібності, успіхи в навчанні. Однак після відчутої колись радості сподівань, що здійснилися, з різних причин втратили її. Вчителям математики, які працюють з категорією дітей «зневірені», слід знати, що чим менше в дитини надії на успіх, тим швидше вона замикається в собі і виставляє щодалі більш глибокий захист проти втручання. </a:t>
          </a:r>
          <a:endParaRPr lang="ru-RU" sz="1800" b="0" kern="1200" dirty="0"/>
        </a:p>
      </dsp:txBody>
      <dsp:txXfrm>
        <a:off x="4597602" y="3696427"/>
        <a:ext cx="4391472" cy="286381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80C01-08E8-4873-A1A3-91419F1E59A2}">
      <dsp:nvSpPr>
        <dsp:cNvPr id="0" name=""/>
        <dsp:cNvSpPr/>
      </dsp:nvSpPr>
      <dsp:spPr>
        <a:xfrm>
          <a:off x="0" y="70739"/>
          <a:ext cx="8229600" cy="20849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b="1" kern="1200" dirty="0" smtClean="0"/>
            <a:t>Модуль </a:t>
          </a:r>
          <a:r>
            <a:rPr lang="ru-RU" sz="2700" kern="1200" dirty="0" smtClean="0"/>
            <a:t>—</a:t>
          </a:r>
        </a:p>
        <a:p>
          <a:pPr lvl="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 </a:t>
          </a:r>
          <a:r>
            <a:rPr lang="uk-UA" sz="2700" kern="1200" dirty="0" smtClean="0"/>
            <a:t>це логічно завершена частина теоретичних і практичних знань, адаптованих до індивідуальних особливостей учнів</a:t>
          </a:r>
          <a:endParaRPr lang="ru-RU" sz="2700" kern="1200" dirty="0"/>
        </a:p>
      </dsp:txBody>
      <dsp:txXfrm>
        <a:off x="101778" y="172517"/>
        <a:ext cx="8026044" cy="1881384"/>
      </dsp:txXfrm>
    </dsp:sp>
    <dsp:sp modelId="{685C6C53-7EE0-451B-AB46-CA0530121567}">
      <dsp:nvSpPr>
        <dsp:cNvPr id="0" name=""/>
        <dsp:cNvSpPr/>
      </dsp:nvSpPr>
      <dsp:spPr>
        <a:xfrm>
          <a:off x="0" y="2233440"/>
          <a:ext cx="8229600" cy="20849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b="1" kern="1200" dirty="0" smtClean="0"/>
            <a:t>Основний метод учіння в модульному навчанні </a:t>
          </a:r>
          <a:r>
            <a:rPr lang="uk-UA" sz="2700" kern="1200" dirty="0" smtClean="0"/>
            <a:t>– </a:t>
          </a:r>
        </a:p>
        <a:p>
          <a:pPr lvl="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самостійна навчально-пізнавальна діяльність учнів</a:t>
          </a:r>
          <a:endParaRPr lang="ru-RU" sz="2700" kern="1200" dirty="0"/>
        </a:p>
      </dsp:txBody>
      <dsp:txXfrm>
        <a:off x="101778" y="2335218"/>
        <a:ext cx="8026044" cy="188138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111E8-1E7A-46CE-A0CB-7397E0679718}">
      <dsp:nvSpPr>
        <dsp:cNvPr id="0" name=""/>
        <dsp:cNvSpPr/>
      </dsp:nvSpPr>
      <dsp:spPr>
        <a:xfrm>
          <a:off x="0" y="342"/>
          <a:ext cx="9144000" cy="11864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bg1"/>
              </a:solidFill>
              <a:latin typeface="Cambria" pitchFamily="18" charset="0"/>
            </a:rPr>
            <a:t>Поняття:</a:t>
          </a:r>
          <a:r>
            <a:rPr lang="uk-UA" sz="2400" kern="1200" dirty="0" smtClean="0">
              <a:solidFill>
                <a:schemeClr val="bg1"/>
              </a:solidFill>
              <a:latin typeface="Cambria" pitchFamily="18" charset="0"/>
            </a:rPr>
            <a:t> </a:t>
          </a:r>
          <a:r>
            <a:rPr lang="uk-UA" sz="2400" kern="1200" dirty="0" smtClean="0">
              <a:latin typeface="Cambria" pitchFamily="18" charset="0"/>
            </a:rPr>
            <a:t>числова послідовність, арифметична прогресія, геометрична прогресія.</a:t>
          </a:r>
          <a:endParaRPr lang="ru-RU" sz="2400" kern="1200" dirty="0">
            <a:latin typeface="Cambria" pitchFamily="18" charset="0"/>
          </a:endParaRPr>
        </a:p>
      </dsp:txBody>
      <dsp:txXfrm>
        <a:off x="57918" y="58260"/>
        <a:ext cx="9028164" cy="1070617"/>
      </dsp:txXfrm>
    </dsp:sp>
    <dsp:sp modelId="{A11FF404-8BB3-473C-B898-D101536700B9}">
      <dsp:nvSpPr>
        <dsp:cNvPr id="0" name=""/>
        <dsp:cNvSpPr/>
      </dsp:nvSpPr>
      <dsp:spPr>
        <a:xfrm>
          <a:off x="0" y="1200070"/>
          <a:ext cx="9144000" cy="11864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bg1"/>
              </a:solidFill>
              <a:latin typeface="Cambria" pitchFamily="18" charset="0"/>
            </a:rPr>
            <a:t>Властивості і теореми: </a:t>
          </a:r>
          <a:r>
            <a:rPr lang="uk-UA" sz="2400" kern="1200" dirty="0" smtClean="0">
              <a:latin typeface="Cambria" pitchFamily="18" charset="0"/>
            </a:rPr>
            <a:t>формули </a:t>
          </a:r>
          <a:r>
            <a:rPr lang="en-US" sz="2400" kern="1200" dirty="0" smtClean="0">
              <a:latin typeface="Cambria" pitchFamily="18" charset="0"/>
            </a:rPr>
            <a:t>n</a:t>
          </a:r>
          <a:r>
            <a:rPr lang="uk-UA" sz="2400" kern="1200" dirty="0" smtClean="0">
              <a:latin typeface="Cambria" pitchFamily="18" charset="0"/>
            </a:rPr>
            <a:t> -го</a:t>
          </a:r>
          <a:r>
            <a:rPr lang="uk-UA" sz="2400" b="1" kern="1200" dirty="0" smtClean="0">
              <a:latin typeface="Cambria" pitchFamily="18" charset="0"/>
            </a:rPr>
            <a:t> </a:t>
          </a:r>
          <a:r>
            <a:rPr lang="uk-UA" sz="2400" kern="1200" dirty="0" smtClean="0">
              <a:latin typeface="Cambria" pitchFamily="18" charset="0"/>
            </a:rPr>
            <a:t>члена арифметичної і геометричної прогресії, формули суми </a:t>
          </a:r>
          <a:r>
            <a:rPr lang="en-US" sz="2400" kern="1200" dirty="0" smtClean="0">
              <a:latin typeface="Cambria" pitchFamily="18" charset="0"/>
            </a:rPr>
            <a:t>n</a:t>
          </a:r>
          <a:r>
            <a:rPr lang="uk-UA" sz="2400" b="1" kern="1200" dirty="0" smtClean="0">
              <a:latin typeface="Cambria" pitchFamily="18" charset="0"/>
            </a:rPr>
            <a:t> </a:t>
          </a:r>
          <a:r>
            <a:rPr lang="uk-UA" sz="2400" kern="1200" dirty="0" smtClean="0">
              <a:latin typeface="Cambria" pitchFamily="18" charset="0"/>
            </a:rPr>
            <a:t>перших членів, характеристичні властивості прогресій.</a:t>
          </a:r>
          <a:endParaRPr lang="ru-RU" sz="2400" kern="1200" dirty="0">
            <a:latin typeface="Cambria" pitchFamily="18" charset="0"/>
          </a:endParaRPr>
        </a:p>
      </dsp:txBody>
      <dsp:txXfrm>
        <a:off x="57918" y="1257988"/>
        <a:ext cx="9028164" cy="1070617"/>
      </dsp:txXfrm>
    </dsp:sp>
    <dsp:sp modelId="{9317A223-AD60-43E1-861F-CD1DC88D86AA}">
      <dsp:nvSpPr>
        <dsp:cNvPr id="0" name=""/>
        <dsp:cNvSpPr/>
      </dsp:nvSpPr>
      <dsp:spPr>
        <a:xfrm>
          <a:off x="0" y="2399798"/>
          <a:ext cx="9144000" cy="11864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bg1"/>
              </a:solidFill>
              <a:latin typeface="Cambria" pitchFamily="18" charset="0"/>
            </a:rPr>
            <a:t>Навички:</a:t>
          </a:r>
          <a:r>
            <a:rPr lang="uk-UA" sz="2400" kern="1200" dirty="0" smtClean="0">
              <a:solidFill>
                <a:schemeClr val="bg1"/>
              </a:solidFill>
              <a:latin typeface="Cambria" pitchFamily="18" charset="0"/>
            </a:rPr>
            <a:t> </a:t>
          </a:r>
          <a:r>
            <a:rPr lang="uk-UA" sz="2400" kern="1200" dirty="0" smtClean="0">
              <a:latin typeface="Cambria" pitchFamily="18" charset="0"/>
            </a:rPr>
            <a:t>знаходження </a:t>
          </a:r>
          <a:r>
            <a:rPr lang="en-US" sz="2400" kern="1200" dirty="0" smtClean="0">
              <a:latin typeface="Cambria" pitchFamily="18" charset="0"/>
            </a:rPr>
            <a:t>n-</a:t>
          </a:r>
          <a:r>
            <a:rPr lang="ru-RU" sz="2400" kern="1200" dirty="0" smtClean="0">
              <a:latin typeface="Cambria" pitchFamily="18" charset="0"/>
            </a:rPr>
            <a:t>г</a:t>
          </a:r>
          <a:r>
            <a:rPr lang="uk-UA" sz="2400" kern="1200" dirty="0" smtClean="0">
              <a:latin typeface="Cambria" pitchFamily="18" charset="0"/>
            </a:rPr>
            <a:t>о</a:t>
          </a:r>
          <a:r>
            <a:rPr lang="uk-UA" sz="2400" b="1" kern="1200" dirty="0" smtClean="0">
              <a:latin typeface="Cambria" pitchFamily="18" charset="0"/>
            </a:rPr>
            <a:t> </a:t>
          </a:r>
          <a:r>
            <a:rPr lang="uk-UA" sz="2400" kern="1200" dirty="0" smtClean="0">
              <a:latin typeface="Cambria" pitchFamily="18" charset="0"/>
            </a:rPr>
            <a:t>члена та суми </a:t>
          </a:r>
          <a:r>
            <a:rPr lang="en-US" sz="2400" kern="1200" dirty="0" smtClean="0">
              <a:latin typeface="Cambria" pitchFamily="18" charset="0"/>
            </a:rPr>
            <a:t>n</a:t>
          </a:r>
          <a:r>
            <a:rPr lang="uk-UA" sz="2400" b="1" kern="1200" dirty="0" smtClean="0">
              <a:latin typeface="Cambria" pitchFamily="18" charset="0"/>
            </a:rPr>
            <a:t> </a:t>
          </a:r>
          <a:r>
            <a:rPr lang="uk-UA" sz="2400" kern="1200" dirty="0" smtClean="0">
              <a:latin typeface="Cambria" pitchFamily="18" charset="0"/>
            </a:rPr>
            <a:t>членів арифметичної та геометричної прогресій.</a:t>
          </a:r>
          <a:endParaRPr lang="ru-RU" sz="2400" kern="1200" dirty="0">
            <a:latin typeface="Cambria" pitchFamily="18" charset="0"/>
          </a:endParaRPr>
        </a:p>
      </dsp:txBody>
      <dsp:txXfrm>
        <a:off x="57918" y="2457716"/>
        <a:ext cx="9028164" cy="1070617"/>
      </dsp:txXfrm>
    </dsp:sp>
    <dsp:sp modelId="{6F960D2F-CA20-42E3-99B3-F35209FED3E5}">
      <dsp:nvSpPr>
        <dsp:cNvPr id="0" name=""/>
        <dsp:cNvSpPr/>
      </dsp:nvSpPr>
      <dsp:spPr>
        <a:xfrm>
          <a:off x="0" y="3599868"/>
          <a:ext cx="9144000" cy="11864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bg1"/>
              </a:solidFill>
              <a:latin typeface="Cambria" pitchFamily="18" charset="0"/>
            </a:rPr>
            <a:t>Вміння:</a:t>
          </a:r>
          <a:r>
            <a:rPr lang="uk-UA" sz="2400" kern="1200" dirty="0" smtClean="0">
              <a:solidFill>
                <a:schemeClr val="bg1"/>
              </a:solidFill>
              <a:latin typeface="Cambria" pitchFamily="18" charset="0"/>
            </a:rPr>
            <a:t> </a:t>
          </a:r>
          <a:r>
            <a:rPr lang="uk-UA" sz="2400" kern="1200" dirty="0" smtClean="0">
              <a:latin typeface="Cambria" pitchFamily="18" charset="0"/>
            </a:rPr>
            <a:t>розв'язування задач із застосуванням арифметичної та геометричної прогресії.</a:t>
          </a:r>
          <a:endParaRPr lang="ru-RU" sz="2400" kern="1200" dirty="0">
            <a:latin typeface="Cambria" pitchFamily="18" charset="0"/>
          </a:endParaRPr>
        </a:p>
      </dsp:txBody>
      <dsp:txXfrm>
        <a:off x="57918" y="3657786"/>
        <a:ext cx="9028164" cy="1070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5EE76E-4FF3-4577-8575-EBEBACF2B056}">
      <dsp:nvSpPr>
        <dsp:cNvPr id="0" name=""/>
        <dsp:cNvSpPr/>
      </dsp:nvSpPr>
      <dsp:spPr>
        <a:xfrm>
          <a:off x="0" y="3360255"/>
          <a:ext cx="4114802" cy="19256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1" kern="1200" dirty="0" smtClean="0">
              <a:solidFill>
                <a:schemeClr val="tx1"/>
              </a:solidFill>
            </a:rPr>
            <a:t>Технологія визначається як сукупність методів обробки, виготовлення, зміни стану, властивостей, форми сировини, матеріалу в процесі виробництва продукції</a:t>
          </a:r>
          <a:endParaRPr lang="uk-UA" sz="2000" b="0" i="1" kern="1200" dirty="0">
            <a:solidFill>
              <a:schemeClr val="tx1"/>
            </a:solidFill>
          </a:endParaRPr>
        </a:p>
      </dsp:txBody>
      <dsp:txXfrm>
        <a:off x="0" y="3360255"/>
        <a:ext cx="4114802" cy="1925629"/>
      </dsp:txXfrm>
    </dsp:sp>
    <dsp:sp modelId="{263365C7-A702-4D8F-98F4-95F358DCD998}">
      <dsp:nvSpPr>
        <dsp:cNvPr id="0" name=""/>
        <dsp:cNvSpPr/>
      </dsp:nvSpPr>
      <dsp:spPr>
        <a:xfrm rot="10800000">
          <a:off x="0" y="668964"/>
          <a:ext cx="4114802" cy="270875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Виробничі процеси та конструкторські дисципліни, що зв'язують тим чи іншим способом техніку і людину, що складають систему «людина - техніка - мета»</a:t>
          </a:r>
          <a:endParaRPr lang="uk-UA" sz="2000" b="1" kern="1200" dirty="0"/>
        </a:p>
      </dsp:txBody>
      <dsp:txXfrm rot="10800000">
        <a:off x="0" y="668964"/>
        <a:ext cx="4114802" cy="1760066"/>
      </dsp:txXfrm>
    </dsp:sp>
    <dsp:sp modelId="{A7893024-6552-413D-901C-D01D0577DD79}">
      <dsp:nvSpPr>
        <dsp:cNvPr id="0" name=""/>
        <dsp:cNvSpPr/>
      </dsp:nvSpPr>
      <dsp:spPr>
        <a:xfrm rot="10800000">
          <a:off x="0" y="504"/>
          <a:ext cx="4114802" cy="68592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0" kern="1200" dirty="0" smtClean="0">
              <a:latin typeface="Book Antiqua" pitchFamily="18" charset="0"/>
            </a:rPr>
            <a:t>Перше джерело </a:t>
          </a:r>
          <a:endParaRPr lang="ru-RU" sz="3200" b="0" kern="1200" dirty="0">
            <a:latin typeface="Book Antiqua" pitchFamily="18" charset="0"/>
          </a:endParaRPr>
        </a:p>
      </dsp:txBody>
      <dsp:txXfrm rot="10800000">
        <a:off x="0" y="504"/>
        <a:ext cx="4114802" cy="4456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AEE07E-58E9-4073-8E34-0B313E73B3F4}">
      <dsp:nvSpPr>
        <dsp:cNvPr id="0" name=""/>
        <dsp:cNvSpPr/>
      </dsp:nvSpPr>
      <dsp:spPr>
        <a:xfrm>
          <a:off x="0" y="3368078"/>
          <a:ext cx="4143404" cy="18431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1" kern="1200" dirty="0" smtClean="0">
              <a:solidFill>
                <a:schemeClr val="tx1"/>
              </a:solidFill>
            </a:rPr>
            <a:t>Педагогічний процес визначається як особливим чином організоване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1" kern="1200" dirty="0" smtClean="0">
              <a:solidFill>
                <a:schemeClr val="tx1"/>
              </a:solidFill>
            </a:rPr>
            <a:t>«педагогічне виробництво»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0" i="1" kern="1200" dirty="0" smtClean="0">
              <a:solidFill>
                <a:schemeClr val="tx1"/>
              </a:solidFill>
            </a:rPr>
            <a:t> (А. Макаренко )</a:t>
          </a:r>
          <a:endParaRPr lang="ru-RU" sz="2000" b="0" i="1" kern="1200" dirty="0" smtClean="0">
            <a:solidFill>
              <a:schemeClr val="tx1"/>
            </a:solidFill>
          </a:endParaRPr>
        </a:p>
      </dsp:txBody>
      <dsp:txXfrm>
        <a:off x="0" y="3368078"/>
        <a:ext cx="4143404" cy="1843187"/>
      </dsp:txXfrm>
    </dsp:sp>
    <dsp:sp modelId="{F4744D9F-E59A-4694-A506-6C13562557FB}">
      <dsp:nvSpPr>
        <dsp:cNvPr id="0" name=""/>
        <dsp:cNvSpPr/>
      </dsp:nvSpPr>
      <dsp:spPr>
        <a:xfrm rot="10800000">
          <a:off x="0" y="688149"/>
          <a:ext cx="4143404" cy="2730874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Сама педагогіка </a:t>
          </a:r>
          <a:endParaRPr lang="ru-RU" sz="2400" b="1" kern="1200" dirty="0" smtClean="0"/>
        </a:p>
      </dsp:txBody>
      <dsp:txXfrm rot="10800000">
        <a:off x="0" y="688149"/>
        <a:ext cx="4143404" cy="1774440"/>
      </dsp:txXfrm>
    </dsp:sp>
    <dsp:sp modelId="{B8AAA07E-D765-472F-87C3-0AB3AE76F10C}">
      <dsp:nvSpPr>
        <dsp:cNvPr id="0" name=""/>
        <dsp:cNvSpPr/>
      </dsp:nvSpPr>
      <dsp:spPr>
        <a:xfrm rot="10800000">
          <a:off x="0" y="0"/>
          <a:ext cx="4143404" cy="673067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0" kern="1200" dirty="0" smtClean="0">
              <a:latin typeface="Book Antiqua" pitchFamily="18" charset="0"/>
            </a:rPr>
            <a:t>Друге джерело</a:t>
          </a:r>
          <a:endParaRPr lang="ru-RU" sz="3200" b="0" kern="1200" dirty="0" smtClean="0">
            <a:latin typeface="Book Antiqua" pitchFamily="18" charset="0"/>
          </a:endParaRPr>
        </a:p>
      </dsp:txBody>
      <dsp:txXfrm rot="10800000">
        <a:off x="0" y="0"/>
        <a:ext cx="4143404" cy="4373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9E19DF-1A30-48E0-9B84-6492E60CF263}">
      <dsp:nvSpPr>
        <dsp:cNvPr id="0" name=""/>
        <dsp:cNvSpPr/>
      </dsp:nvSpPr>
      <dsp:spPr>
        <a:xfrm>
          <a:off x="0" y="0"/>
          <a:ext cx="8229600" cy="95772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hlinkClick xmlns:r="http://schemas.openxmlformats.org/officeDocument/2006/relationships" r:id="" action="ppaction://hlinksldjump"/>
            </a:rPr>
            <a:t>Технології навчання на основі особистісної і життєтворчої орієнтації педагогічного процесу </a:t>
          </a:r>
          <a:r>
            <a:rPr lang="uk-UA" sz="1900" kern="1200" dirty="0" smtClean="0">
              <a:hlinkClick xmlns:r="http://schemas.openxmlformats.org/officeDocument/2006/relationships" r:id="" action="ppaction://hlinksldjump"/>
            </a:rPr>
            <a:t> </a:t>
          </a:r>
          <a:endParaRPr lang="ru-RU" sz="1900" kern="1200" dirty="0"/>
        </a:p>
      </dsp:txBody>
      <dsp:txXfrm>
        <a:off x="1741692" y="0"/>
        <a:ext cx="6487907" cy="957725"/>
      </dsp:txXfrm>
    </dsp:sp>
    <dsp:sp modelId="{4BA93C89-8456-4997-A1ED-7748B38E8B42}">
      <dsp:nvSpPr>
        <dsp:cNvPr id="0" name=""/>
        <dsp:cNvSpPr/>
      </dsp:nvSpPr>
      <dsp:spPr>
        <a:xfrm>
          <a:off x="95772" y="95772"/>
          <a:ext cx="1645920" cy="76618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BE94D-CE23-412C-A927-9FB21207A34D}">
      <dsp:nvSpPr>
        <dsp:cNvPr id="0" name=""/>
        <dsp:cNvSpPr/>
      </dsp:nvSpPr>
      <dsp:spPr>
        <a:xfrm>
          <a:off x="0" y="1053497"/>
          <a:ext cx="8229600" cy="957725"/>
        </a:xfrm>
        <a:prstGeom prst="roundRect">
          <a:avLst>
            <a:gd name="adj" fmla="val 10000"/>
          </a:avLst>
        </a:prstGeom>
        <a:solidFill>
          <a:schemeClr val="accent3">
            <a:hueOff val="-284339"/>
            <a:satOff val="-1172"/>
            <a:lumOff val="-24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hlinkClick xmlns:r="http://schemas.openxmlformats.org/officeDocument/2006/relationships" r:id="" action="ppaction://hlinksldjump"/>
            </a:rPr>
            <a:t>Технології навчання на основі активізації та інтенсифікації діяльності учнів. Інтерактивне навчання</a:t>
          </a:r>
          <a:endParaRPr lang="ru-RU" sz="1900" b="1" kern="1200" dirty="0"/>
        </a:p>
      </dsp:txBody>
      <dsp:txXfrm>
        <a:off x="1741692" y="1053497"/>
        <a:ext cx="6487907" cy="957725"/>
      </dsp:txXfrm>
    </dsp:sp>
    <dsp:sp modelId="{58B35CB9-2304-48D4-AE4B-1A8EDEBD615A}">
      <dsp:nvSpPr>
        <dsp:cNvPr id="0" name=""/>
        <dsp:cNvSpPr/>
      </dsp:nvSpPr>
      <dsp:spPr>
        <a:xfrm>
          <a:off x="95772" y="1149270"/>
          <a:ext cx="1645920" cy="76618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3E220B-1BD8-48B5-89A9-3B6AA9801107}">
      <dsp:nvSpPr>
        <dsp:cNvPr id="0" name=""/>
        <dsp:cNvSpPr/>
      </dsp:nvSpPr>
      <dsp:spPr>
        <a:xfrm>
          <a:off x="0" y="2106995"/>
          <a:ext cx="8229600" cy="957725"/>
        </a:xfrm>
        <a:prstGeom prst="roundRect">
          <a:avLst>
            <a:gd name="adj" fmla="val 10000"/>
          </a:avLst>
        </a:prstGeom>
        <a:solidFill>
          <a:schemeClr val="accent3">
            <a:hueOff val="-568678"/>
            <a:satOff val="-2344"/>
            <a:lumOff val="-4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hlinkClick xmlns:r="http://schemas.openxmlformats.org/officeDocument/2006/relationships" r:id="" action="ppaction://hlinksldjump"/>
            </a:rPr>
            <a:t>Технології навчання на основі ефективного управління та організації навчального процесу</a:t>
          </a:r>
          <a:endParaRPr lang="ru-RU" sz="1900" b="1" kern="1200" dirty="0"/>
        </a:p>
      </dsp:txBody>
      <dsp:txXfrm>
        <a:off x="1741692" y="2106995"/>
        <a:ext cx="6487907" cy="957725"/>
      </dsp:txXfrm>
    </dsp:sp>
    <dsp:sp modelId="{422F8E4C-2E8E-4E1C-9612-C9FB143EC96A}">
      <dsp:nvSpPr>
        <dsp:cNvPr id="0" name=""/>
        <dsp:cNvSpPr/>
      </dsp:nvSpPr>
      <dsp:spPr>
        <a:xfrm>
          <a:off x="100216" y="2189904"/>
          <a:ext cx="1637032" cy="76618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A1D68B-B1A4-48C5-B505-3F4BC17787CA}">
      <dsp:nvSpPr>
        <dsp:cNvPr id="0" name=""/>
        <dsp:cNvSpPr/>
      </dsp:nvSpPr>
      <dsp:spPr>
        <a:xfrm>
          <a:off x="0" y="3160493"/>
          <a:ext cx="8229600" cy="957725"/>
        </a:xfrm>
        <a:prstGeom prst="roundRect">
          <a:avLst>
            <a:gd name="adj" fmla="val 10000"/>
          </a:avLst>
        </a:prstGeom>
        <a:solidFill>
          <a:schemeClr val="accent3">
            <a:hueOff val="-853018"/>
            <a:satOff val="-3517"/>
            <a:lumOff val="-7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hlinkClick xmlns:r="http://schemas.openxmlformats.org/officeDocument/2006/relationships" r:id="" action="ppaction://hlinksldjump"/>
            </a:rPr>
            <a:t>Креативні (творчі) технології. </a:t>
          </a:r>
          <a:r>
            <a:rPr lang="uk-UA" sz="1900" b="1" kern="1200" dirty="0" err="1" smtClean="0">
              <a:hlinkClick xmlns:r="http://schemas.openxmlformats.org/officeDocument/2006/relationships" r:id="" action="ppaction://hlinksldjump"/>
            </a:rPr>
            <a:t>Портфоліо</a:t>
          </a:r>
          <a:endParaRPr lang="ru-RU" sz="1900" b="1" kern="1200" dirty="0"/>
        </a:p>
      </dsp:txBody>
      <dsp:txXfrm>
        <a:off x="1741692" y="3160493"/>
        <a:ext cx="6487907" cy="957725"/>
      </dsp:txXfrm>
    </dsp:sp>
    <dsp:sp modelId="{CE12CD36-7A79-4DA5-9B35-472B7AAE99BB}">
      <dsp:nvSpPr>
        <dsp:cNvPr id="0" name=""/>
        <dsp:cNvSpPr/>
      </dsp:nvSpPr>
      <dsp:spPr>
        <a:xfrm>
          <a:off x="95772" y="3256266"/>
          <a:ext cx="1645920" cy="76618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C38474-0AFD-4AFE-AE03-C144BEA29F6E}">
      <dsp:nvSpPr>
        <dsp:cNvPr id="0" name=""/>
        <dsp:cNvSpPr/>
      </dsp:nvSpPr>
      <dsp:spPr>
        <a:xfrm>
          <a:off x="0" y="4213991"/>
          <a:ext cx="8229600" cy="957725"/>
        </a:xfrm>
        <a:prstGeom prst="roundRect">
          <a:avLst>
            <a:gd name="adj" fmla="val 10000"/>
          </a:avLst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hlinkClick xmlns:r="http://schemas.openxmlformats.org/officeDocument/2006/relationships" r:id="" action="ppaction://hlinksldjump"/>
            </a:rPr>
            <a:t>Технології соціальної творчості</a:t>
          </a:r>
          <a:endParaRPr lang="ru-RU" sz="1900" b="1" kern="1200" dirty="0"/>
        </a:p>
      </dsp:txBody>
      <dsp:txXfrm>
        <a:off x="1741692" y="4213991"/>
        <a:ext cx="6487907" cy="957725"/>
      </dsp:txXfrm>
    </dsp:sp>
    <dsp:sp modelId="{9FD4FC9C-4D41-4F6D-865A-3B1A5D222E93}">
      <dsp:nvSpPr>
        <dsp:cNvPr id="0" name=""/>
        <dsp:cNvSpPr/>
      </dsp:nvSpPr>
      <dsp:spPr>
        <a:xfrm>
          <a:off x="95772" y="4309764"/>
          <a:ext cx="1645920" cy="76618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E8FE9-CC07-460E-9FB6-B77C066C0CC9}">
      <dsp:nvSpPr>
        <dsp:cNvPr id="0" name=""/>
        <dsp:cNvSpPr/>
      </dsp:nvSpPr>
      <dsp:spPr>
        <a:xfrm>
          <a:off x="10" y="0"/>
          <a:ext cx="8512775" cy="11375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Базуються на теорії і практиці застосування інноваційних технологій у навчальному процесі та розкривають суть:</a:t>
          </a:r>
          <a:endParaRPr lang="ru-RU" sz="2400" kern="1200" dirty="0"/>
        </a:p>
      </dsp:txBody>
      <dsp:txXfrm>
        <a:off x="33329" y="33319"/>
        <a:ext cx="8446137" cy="1070945"/>
      </dsp:txXfrm>
    </dsp:sp>
    <dsp:sp modelId="{6B0538FF-3DFC-4570-B9EA-4369822EA7B0}">
      <dsp:nvSpPr>
        <dsp:cNvPr id="0" name=""/>
        <dsp:cNvSpPr/>
      </dsp:nvSpPr>
      <dsp:spPr>
        <a:xfrm>
          <a:off x="9596" y="1394224"/>
          <a:ext cx="4012826" cy="3534916"/>
        </a:xfrm>
        <a:prstGeom prst="roundRect">
          <a:avLst>
            <a:gd name="adj" fmla="val 10000"/>
          </a:avLst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200" b="1" u="none" kern="1200" dirty="0" err="1" smtClean="0">
              <a:solidFill>
                <a:srgbClr val="361CF8"/>
              </a:solidFill>
            </a:rPr>
            <a:t>особистісно</a:t>
          </a:r>
          <a:r>
            <a:rPr lang="uk-UA" sz="2200" b="1" u="none" kern="1200" dirty="0" smtClean="0">
              <a:solidFill>
                <a:srgbClr val="361CF8"/>
              </a:solidFill>
            </a:rPr>
            <a:t> зорієнтованих технологій </a:t>
          </a:r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b="1" kern="1200" dirty="0" smtClean="0">
              <a:solidFill>
                <a:srgbClr val="361CF8"/>
              </a:solidFill>
            </a:rPr>
            <a:t>навчання</a:t>
          </a:r>
          <a:r>
            <a:rPr lang="uk-UA" sz="2400" kern="1200" dirty="0" smtClean="0">
              <a:solidFill>
                <a:srgbClr val="361CF8"/>
              </a:solidFill>
            </a:rPr>
            <a:t>, головною метою яких є розвиток особистості педагога та його учнів на основі рівності в спілкуванні й партнерства в спільній діяльності</a:t>
          </a:r>
          <a:endParaRPr lang="ru-RU" sz="2000" kern="1200" dirty="0">
            <a:solidFill>
              <a:srgbClr val="361CF8"/>
            </a:solidFill>
          </a:endParaRPr>
        </a:p>
      </dsp:txBody>
      <dsp:txXfrm>
        <a:off x="113130" y="1497758"/>
        <a:ext cx="3805758" cy="3327848"/>
      </dsp:txXfrm>
    </dsp:sp>
    <dsp:sp modelId="{41B2DF51-5529-4AB4-A933-0205BAABDAF3}">
      <dsp:nvSpPr>
        <dsp:cNvPr id="0" name=""/>
        <dsp:cNvSpPr/>
      </dsp:nvSpPr>
      <dsp:spPr>
        <a:xfrm>
          <a:off x="4359500" y="1453768"/>
          <a:ext cx="4146252" cy="3419036"/>
        </a:xfrm>
        <a:prstGeom prst="roundRect">
          <a:avLst>
            <a:gd name="adj" fmla="val 10000"/>
          </a:avLst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uk-UA" sz="2400" kern="1200" dirty="0" smtClean="0"/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200" b="1" u="none" kern="1200" dirty="0" smtClean="0">
              <a:solidFill>
                <a:srgbClr val="361CF8"/>
              </a:solidFill>
            </a:rPr>
            <a:t>технологій життєтворчості</a:t>
          </a:r>
          <a:r>
            <a:rPr lang="uk-UA" sz="2400" u="none" kern="1200" dirty="0" smtClean="0">
              <a:solidFill>
                <a:srgbClr val="361CF8"/>
              </a:solidFill>
            </a:rPr>
            <a:t>,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uk-UA" sz="2400" kern="1200" dirty="0" smtClean="0">
              <a:solidFill>
                <a:srgbClr val="361CF8"/>
              </a:solidFill>
            </a:rPr>
            <a:t> </a:t>
          </a:r>
          <a:r>
            <a:rPr lang="uk-UA" sz="2000" kern="1200" dirty="0" smtClean="0">
              <a:solidFill>
                <a:srgbClr val="361CF8"/>
              </a:solidFill>
            </a:rPr>
            <a:t>головними категоріями яких є життєва стратегія і проект особистості, особистісна модель світу, самовдосконалення; технології педагогічної підтримки і супроводу індивідуального  розвитку й саморозвитку особистості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459640" y="1553908"/>
        <a:ext cx="3945972" cy="32187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C4770B-ADEC-4BF3-B0BD-3654EA64E5AF}">
      <dsp:nvSpPr>
        <dsp:cNvPr id="0" name=""/>
        <dsp:cNvSpPr/>
      </dsp:nvSpPr>
      <dsp:spPr>
        <a:xfrm rot="10800000">
          <a:off x="859124" y="192"/>
          <a:ext cx="2685669" cy="7306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19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Ігрові технології </a:t>
          </a:r>
          <a:endParaRPr lang="ru-RU" sz="2000" kern="1200" dirty="0"/>
        </a:p>
      </dsp:txBody>
      <dsp:txXfrm rot="10800000">
        <a:off x="1041783" y="192"/>
        <a:ext cx="2503010" cy="730635"/>
      </dsp:txXfrm>
    </dsp:sp>
    <dsp:sp modelId="{69A985C0-521B-4875-A7BB-B51F2BEA039E}">
      <dsp:nvSpPr>
        <dsp:cNvPr id="0" name=""/>
        <dsp:cNvSpPr/>
      </dsp:nvSpPr>
      <dsp:spPr>
        <a:xfrm>
          <a:off x="493806" y="192"/>
          <a:ext cx="730635" cy="7306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222E60-9F28-46FE-B4E9-973C7B8DF3BB}">
      <dsp:nvSpPr>
        <dsp:cNvPr id="0" name=""/>
        <dsp:cNvSpPr/>
      </dsp:nvSpPr>
      <dsp:spPr>
        <a:xfrm rot="10800000">
          <a:off x="859124" y="948927"/>
          <a:ext cx="2685669" cy="7306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19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Ділові і рольові ігри  </a:t>
          </a:r>
          <a:endParaRPr lang="ru-RU" sz="2000" kern="1200" dirty="0"/>
        </a:p>
      </dsp:txBody>
      <dsp:txXfrm rot="10800000">
        <a:off x="1041783" y="948927"/>
        <a:ext cx="2503010" cy="730635"/>
      </dsp:txXfrm>
    </dsp:sp>
    <dsp:sp modelId="{83AE4729-5F92-499C-A12F-45993C12165C}">
      <dsp:nvSpPr>
        <dsp:cNvPr id="0" name=""/>
        <dsp:cNvSpPr/>
      </dsp:nvSpPr>
      <dsp:spPr>
        <a:xfrm>
          <a:off x="493806" y="948927"/>
          <a:ext cx="730635" cy="7306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01D4EB-E190-4E57-A345-56802D6ACE83}">
      <dsp:nvSpPr>
        <dsp:cNvPr id="0" name=""/>
        <dsp:cNvSpPr/>
      </dsp:nvSpPr>
      <dsp:spPr>
        <a:xfrm rot="10800000">
          <a:off x="859124" y="1897663"/>
          <a:ext cx="2685669" cy="7306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19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Проблемне навчання</a:t>
          </a:r>
          <a:endParaRPr lang="ru-RU" sz="2000" kern="1200" dirty="0"/>
        </a:p>
      </dsp:txBody>
      <dsp:txXfrm rot="10800000">
        <a:off x="1041783" y="1897663"/>
        <a:ext cx="2503010" cy="730635"/>
      </dsp:txXfrm>
    </dsp:sp>
    <dsp:sp modelId="{97F62A7D-D50E-4A5C-A877-E51E6A239215}">
      <dsp:nvSpPr>
        <dsp:cNvPr id="0" name=""/>
        <dsp:cNvSpPr/>
      </dsp:nvSpPr>
      <dsp:spPr>
        <a:xfrm>
          <a:off x="493806" y="1897663"/>
          <a:ext cx="730635" cy="7306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C212C4-B84F-4DDB-8EAE-FF5E1CBC9D27}">
      <dsp:nvSpPr>
        <dsp:cNvPr id="0" name=""/>
        <dsp:cNvSpPr/>
      </dsp:nvSpPr>
      <dsp:spPr>
        <a:xfrm rot="10800000">
          <a:off x="859124" y="2854494"/>
          <a:ext cx="2685669" cy="7306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19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Проектні технології</a:t>
          </a:r>
          <a:endParaRPr lang="ru-RU" sz="2000" kern="1200" dirty="0"/>
        </a:p>
      </dsp:txBody>
      <dsp:txXfrm rot="10800000">
        <a:off x="1041783" y="2854494"/>
        <a:ext cx="2503010" cy="730635"/>
      </dsp:txXfrm>
    </dsp:sp>
    <dsp:sp modelId="{29AA6C0A-3F85-49B5-802F-AF254D95B60B}">
      <dsp:nvSpPr>
        <dsp:cNvPr id="0" name=""/>
        <dsp:cNvSpPr/>
      </dsp:nvSpPr>
      <dsp:spPr>
        <a:xfrm>
          <a:off x="493806" y="2846399"/>
          <a:ext cx="730635" cy="7306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9A66A2-7F58-4876-A528-26AE6CCA42BB}">
      <dsp:nvSpPr>
        <dsp:cNvPr id="0" name=""/>
        <dsp:cNvSpPr/>
      </dsp:nvSpPr>
      <dsp:spPr>
        <a:xfrm rot="10800000">
          <a:off x="859124" y="3795135"/>
          <a:ext cx="2685669" cy="7306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219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Інтерактивне  навчання</a:t>
          </a:r>
          <a:endParaRPr lang="ru-RU" sz="2000" kern="1200" dirty="0"/>
        </a:p>
      </dsp:txBody>
      <dsp:txXfrm rot="10800000">
        <a:off x="1041783" y="3795135"/>
        <a:ext cx="2503010" cy="730635"/>
      </dsp:txXfrm>
    </dsp:sp>
    <dsp:sp modelId="{06B4B548-C67A-46EA-BAFA-25976726BF3B}">
      <dsp:nvSpPr>
        <dsp:cNvPr id="0" name=""/>
        <dsp:cNvSpPr/>
      </dsp:nvSpPr>
      <dsp:spPr>
        <a:xfrm>
          <a:off x="493806" y="3795135"/>
          <a:ext cx="730635" cy="7306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5429E0-A54D-4541-BAC2-553CDEF866CD}">
      <dsp:nvSpPr>
        <dsp:cNvPr id="0" name=""/>
        <dsp:cNvSpPr/>
      </dsp:nvSpPr>
      <dsp:spPr>
        <a:xfrm rot="10800000">
          <a:off x="2199207" y="207"/>
          <a:ext cx="8218527" cy="51650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766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технології </a:t>
          </a:r>
          <a:r>
            <a:rPr lang="uk-UA" sz="2400" kern="1200" dirty="0" err="1" smtClean="0"/>
            <a:t>рівневої</a:t>
          </a:r>
          <a:r>
            <a:rPr lang="uk-UA" sz="2400" kern="1200" dirty="0" smtClean="0"/>
            <a:t> диференціації</a:t>
          </a:r>
          <a:endParaRPr lang="ru-RU" sz="1400" kern="1200" dirty="0"/>
        </a:p>
      </dsp:txBody>
      <dsp:txXfrm rot="10800000">
        <a:off x="2328334" y="207"/>
        <a:ext cx="8089400" cy="516509"/>
      </dsp:txXfrm>
    </dsp:sp>
    <dsp:sp modelId="{1B6F549D-4A60-4BC8-9F92-332432779A9E}">
      <dsp:nvSpPr>
        <dsp:cNvPr id="0" name=""/>
        <dsp:cNvSpPr/>
      </dsp:nvSpPr>
      <dsp:spPr>
        <a:xfrm>
          <a:off x="1940952" y="207"/>
          <a:ext cx="516509" cy="5165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BE5511-0BD2-4304-90F8-CAE6D922FFA0}">
      <dsp:nvSpPr>
        <dsp:cNvPr id="0" name=""/>
        <dsp:cNvSpPr/>
      </dsp:nvSpPr>
      <dsp:spPr>
        <a:xfrm rot="10800000">
          <a:off x="2199207" y="670898"/>
          <a:ext cx="8218527" cy="51650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766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uk-UA" sz="2400" kern="1200" dirty="0" smtClean="0"/>
            <a:t>модульні технології  навчання</a:t>
          </a:r>
        </a:p>
      </dsp:txBody>
      <dsp:txXfrm rot="10800000">
        <a:off x="2328334" y="670898"/>
        <a:ext cx="8089400" cy="516509"/>
      </dsp:txXfrm>
    </dsp:sp>
    <dsp:sp modelId="{32E54798-692B-49F1-9FF6-F7EF5E817D33}">
      <dsp:nvSpPr>
        <dsp:cNvPr id="0" name=""/>
        <dsp:cNvSpPr/>
      </dsp:nvSpPr>
      <dsp:spPr>
        <a:xfrm>
          <a:off x="1940952" y="670898"/>
          <a:ext cx="516509" cy="5165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6A2B87-A79F-48B1-836A-8F075C825134}">
      <dsp:nvSpPr>
        <dsp:cNvPr id="0" name=""/>
        <dsp:cNvSpPr/>
      </dsp:nvSpPr>
      <dsp:spPr>
        <a:xfrm rot="10800000">
          <a:off x="2199207" y="1341589"/>
          <a:ext cx="8218527" cy="51650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766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розвивальне навчання</a:t>
          </a:r>
          <a:endParaRPr lang="ru-RU" sz="2400" kern="1200" dirty="0"/>
        </a:p>
      </dsp:txBody>
      <dsp:txXfrm rot="10800000">
        <a:off x="2328334" y="1341589"/>
        <a:ext cx="8089400" cy="516509"/>
      </dsp:txXfrm>
    </dsp:sp>
    <dsp:sp modelId="{F1785A64-1A1E-4644-9D95-41AD243CB520}">
      <dsp:nvSpPr>
        <dsp:cNvPr id="0" name=""/>
        <dsp:cNvSpPr/>
      </dsp:nvSpPr>
      <dsp:spPr>
        <a:xfrm>
          <a:off x="1940952" y="1341589"/>
          <a:ext cx="516509" cy="5165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E67B0E-9F52-498E-B38B-CDFEF5B3B2D3}">
      <dsp:nvSpPr>
        <dsp:cNvPr id="0" name=""/>
        <dsp:cNvSpPr/>
      </dsp:nvSpPr>
      <dsp:spPr>
        <a:xfrm rot="10800000">
          <a:off x="2199207" y="2012280"/>
          <a:ext cx="8218527" cy="51650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766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технологія кооперованого навчання </a:t>
          </a:r>
          <a:endParaRPr lang="ru-RU" sz="2400" kern="1200" dirty="0"/>
        </a:p>
      </dsp:txBody>
      <dsp:txXfrm rot="10800000">
        <a:off x="2328334" y="2012280"/>
        <a:ext cx="8089400" cy="516509"/>
      </dsp:txXfrm>
    </dsp:sp>
    <dsp:sp modelId="{C5E63AFB-2590-4594-A869-6CFDAD470E46}">
      <dsp:nvSpPr>
        <dsp:cNvPr id="0" name=""/>
        <dsp:cNvSpPr/>
      </dsp:nvSpPr>
      <dsp:spPr>
        <a:xfrm>
          <a:off x="1940952" y="2012280"/>
          <a:ext cx="516509" cy="5165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BFA923-3150-4E7A-AE8D-98FD7AD1A316}">
      <dsp:nvSpPr>
        <dsp:cNvPr id="0" name=""/>
        <dsp:cNvSpPr/>
      </dsp:nvSpPr>
      <dsp:spPr>
        <a:xfrm rot="10800000">
          <a:off x="2199207" y="2682971"/>
          <a:ext cx="8218527" cy="51650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766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інформаційні технології навчання</a:t>
          </a:r>
          <a:endParaRPr lang="ru-RU" sz="2400" kern="1200" dirty="0"/>
        </a:p>
      </dsp:txBody>
      <dsp:txXfrm rot="10800000">
        <a:off x="2328334" y="2682971"/>
        <a:ext cx="8089400" cy="516509"/>
      </dsp:txXfrm>
    </dsp:sp>
    <dsp:sp modelId="{F0370B83-501C-49A6-8E2F-75CCF289A64E}">
      <dsp:nvSpPr>
        <dsp:cNvPr id="0" name=""/>
        <dsp:cNvSpPr/>
      </dsp:nvSpPr>
      <dsp:spPr>
        <a:xfrm>
          <a:off x="1940952" y="2682971"/>
          <a:ext cx="516509" cy="5165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D3546C-CE7C-4878-A260-6320F50C6A78}">
      <dsp:nvSpPr>
        <dsp:cNvPr id="0" name=""/>
        <dsp:cNvSpPr/>
      </dsp:nvSpPr>
      <dsp:spPr>
        <a:xfrm rot="10800000">
          <a:off x="2199207" y="3353663"/>
          <a:ext cx="8218527" cy="51650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766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технології продуктивного навчання</a:t>
          </a:r>
          <a:endParaRPr lang="ru-RU" sz="2400" kern="1200" dirty="0"/>
        </a:p>
      </dsp:txBody>
      <dsp:txXfrm rot="10800000">
        <a:off x="2328334" y="3353663"/>
        <a:ext cx="8089400" cy="516509"/>
      </dsp:txXfrm>
    </dsp:sp>
    <dsp:sp modelId="{9D1ED3C0-E374-4081-A706-0D077E236649}">
      <dsp:nvSpPr>
        <dsp:cNvPr id="0" name=""/>
        <dsp:cNvSpPr/>
      </dsp:nvSpPr>
      <dsp:spPr>
        <a:xfrm>
          <a:off x="1940952" y="3353663"/>
          <a:ext cx="516509" cy="5165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BC3704-B176-41C3-B246-2149097818F3}">
      <dsp:nvSpPr>
        <dsp:cNvPr id="0" name=""/>
        <dsp:cNvSpPr/>
      </dsp:nvSpPr>
      <dsp:spPr>
        <a:xfrm rot="10800000">
          <a:off x="2199207" y="4024354"/>
          <a:ext cx="8218527" cy="51650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766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технології самоосвітньої діяльності</a:t>
          </a:r>
          <a:endParaRPr lang="ru-RU" sz="2400" kern="1200" dirty="0"/>
        </a:p>
      </dsp:txBody>
      <dsp:txXfrm rot="10800000">
        <a:off x="2328334" y="4024354"/>
        <a:ext cx="8089400" cy="516509"/>
      </dsp:txXfrm>
    </dsp:sp>
    <dsp:sp modelId="{F25DE222-7343-4E08-A097-CF0C37669C0C}">
      <dsp:nvSpPr>
        <dsp:cNvPr id="0" name=""/>
        <dsp:cNvSpPr/>
      </dsp:nvSpPr>
      <dsp:spPr>
        <a:xfrm>
          <a:off x="1940952" y="4024354"/>
          <a:ext cx="516509" cy="5165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3BBA30-D725-404D-8E42-FB4538728BDA}">
      <dsp:nvSpPr>
        <dsp:cNvPr id="0" name=""/>
        <dsp:cNvSpPr/>
      </dsp:nvSpPr>
      <dsp:spPr>
        <a:xfrm rot="10800000">
          <a:off x="2199207" y="4695045"/>
          <a:ext cx="8218527" cy="51650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766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технологія теорії і практики розв'язування винахідницьких задач</a:t>
          </a:r>
          <a:endParaRPr lang="ru-RU" sz="2000" kern="1200" dirty="0"/>
        </a:p>
      </dsp:txBody>
      <dsp:txXfrm rot="10800000">
        <a:off x="2328334" y="4695045"/>
        <a:ext cx="8089400" cy="516509"/>
      </dsp:txXfrm>
    </dsp:sp>
    <dsp:sp modelId="{0C72AE81-1F8E-4E75-9B84-5EADE350AAFA}">
      <dsp:nvSpPr>
        <dsp:cNvPr id="0" name=""/>
        <dsp:cNvSpPr/>
      </dsp:nvSpPr>
      <dsp:spPr>
        <a:xfrm>
          <a:off x="1940952" y="4695045"/>
          <a:ext cx="516509" cy="51650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94B74C-873C-452F-9EF5-879E0E7A0F6D}">
      <dsp:nvSpPr>
        <dsp:cNvPr id="0" name=""/>
        <dsp:cNvSpPr/>
      </dsp:nvSpPr>
      <dsp:spPr>
        <a:xfrm>
          <a:off x="8149" y="0"/>
          <a:ext cx="3239565" cy="4525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Відображає узагальнюючі матеріали про творчі технології, які дають можливість учням створити власний освітній продукт</a:t>
          </a:r>
          <a:endParaRPr lang="ru-RU" sz="2000" kern="1200" dirty="0"/>
        </a:p>
      </dsp:txBody>
      <dsp:txXfrm>
        <a:off x="103033" y="94884"/>
        <a:ext cx="3049797" cy="4336194"/>
      </dsp:txXfrm>
    </dsp:sp>
    <dsp:sp modelId="{C088F500-BA14-471D-ACDB-8856E53C6CD5}">
      <dsp:nvSpPr>
        <dsp:cNvPr id="0" name=""/>
        <dsp:cNvSpPr/>
      </dsp:nvSpPr>
      <dsp:spPr>
        <a:xfrm>
          <a:off x="3571671" y="1861274"/>
          <a:ext cx="686787" cy="8034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3571671" y="2021956"/>
        <a:ext cx="480751" cy="482048"/>
      </dsp:txXfrm>
    </dsp:sp>
    <dsp:sp modelId="{EDC4B6F5-6B89-4678-8FC9-0C7824BFE350}">
      <dsp:nvSpPr>
        <dsp:cNvPr id="0" name=""/>
        <dsp:cNvSpPr/>
      </dsp:nvSpPr>
      <dsp:spPr>
        <a:xfrm>
          <a:off x="4543541" y="0"/>
          <a:ext cx="4163684" cy="4525962"/>
        </a:xfrm>
        <a:prstGeom prst="roundRect">
          <a:avLst>
            <a:gd name="adj" fmla="val 10000"/>
          </a:avLst>
        </a:prstGeom>
        <a:solidFill>
          <a:srgbClr val="99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baseline="0" dirty="0" smtClean="0">
              <a:solidFill>
                <a:srgbClr val="361CF8"/>
              </a:solidFill>
            </a:rPr>
            <a:t>Різновид  креативних технологій - </a:t>
          </a:r>
          <a:r>
            <a:rPr lang="uk-UA" sz="2800" b="1" u="none" kern="1200" baseline="0" dirty="0" err="1" smtClean="0">
              <a:solidFill>
                <a:srgbClr val="361CF8"/>
              </a:solidFill>
            </a:rPr>
            <a:t>портфоліо</a:t>
          </a:r>
          <a:r>
            <a:rPr lang="uk-UA" sz="2800" b="1" u="none" kern="1200" baseline="0" dirty="0" smtClean="0">
              <a:solidFill>
                <a:srgbClr val="361CF8"/>
              </a:solidFill>
            </a:rPr>
            <a:t> 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baseline="0" dirty="0" smtClean="0">
              <a:solidFill>
                <a:srgbClr val="361CF8"/>
              </a:solidFill>
            </a:rPr>
            <a:t>(портфель досягнень), що дає можливість продемонструвати здатність школяра практично застосовувати набуті знання та вміння</a:t>
          </a:r>
          <a:endParaRPr lang="ru-RU" sz="2800" kern="1200" baseline="0" dirty="0">
            <a:solidFill>
              <a:srgbClr val="361CF8"/>
            </a:solidFill>
          </a:endParaRPr>
        </a:p>
      </dsp:txBody>
      <dsp:txXfrm>
        <a:off x="4665491" y="121950"/>
        <a:ext cx="3919784" cy="428206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6BFEA-3D6E-41D1-BF0D-C9DDEA8D0BBA}">
      <dsp:nvSpPr>
        <dsp:cNvPr id="0" name=""/>
        <dsp:cNvSpPr/>
      </dsp:nvSpPr>
      <dsp:spPr>
        <a:xfrm>
          <a:off x="0" y="0"/>
          <a:ext cx="8229600" cy="7393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Це технології, спрямовані на:</a:t>
          </a:r>
          <a:endParaRPr lang="ru-RU" sz="2800" kern="1200" dirty="0"/>
        </a:p>
      </dsp:txBody>
      <dsp:txXfrm>
        <a:off x="36090" y="36090"/>
        <a:ext cx="8157420" cy="667136"/>
      </dsp:txXfrm>
    </dsp:sp>
    <dsp:sp modelId="{A44FE972-262A-447B-9C91-4550F9513F21}">
      <dsp:nvSpPr>
        <dsp:cNvPr id="0" name=""/>
        <dsp:cNvSpPr/>
      </dsp:nvSpPr>
      <dsp:spPr>
        <a:xfrm>
          <a:off x="0" y="1283486"/>
          <a:ext cx="8229600" cy="2006134"/>
        </a:xfrm>
        <a:prstGeom prst="roundRect">
          <a:avLst/>
        </a:prstGeom>
        <a:solidFill>
          <a:srgbClr val="99FF99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63525" lvl="0" indent="-263525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err="1" smtClean="0">
              <a:solidFill>
                <a:srgbClr val="361CF8"/>
              </a:solidFill>
              <a:sym typeface="Wingdings 2"/>
            </a:rPr>
            <a:t></a:t>
          </a:r>
          <a:r>
            <a:rPr lang="uk-UA" sz="2000" kern="1200" dirty="0" err="1" smtClean="0">
              <a:solidFill>
                <a:srgbClr val="361CF8"/>
              </a:solidFill>
            </a:rPr>
            <a:t>формування</a:t>
          </a:r>
          <a:r>
            <a:rPr lang="uk-UA" sz="2000" kern="1200" dirty="0" smtClean="0">
              <a:solidFill>
                <a:srgbClr val="361CF8"/>
              </a:solidFill>
            </a:rPr>
            <a:t> в молоді уміння приймати рішення, використовувати знання на практиці, брати участь у соціальних проектах, миротворчих акціях та проектах, громадянських акціях, що передбачено Конвенцією про права людини;</a:t>
          </a:r>
          <a:endParaRPr lang="ru-RU" sz="2000" kern="1200" dirty="0">
            <a:solidFill>
              <a:srgbClr val="361CF8"/>
            </a:solidFill>
          </a:endParaRPr>
        </a:p>
      </dsp:txBody>
      <dsp:txXfrm>
        <a:off x="97931" y="1381417"/>
        <a:ext cx="8033738" cy="1810272"/>
      </dsp:txXfrm>
    </dsp:sp>
    <dsp:sp modelId="{BC113083-B2F6-437D-9BA1-66BFB78BAEBD}">
      <dsp:nvSpPr>
        <dsp:cNvPr id="0" name=""/>
        <dsp:cNvSpPr/>
      </dsp:nvSpPr>
      <dsp:spPr>
        <a:xfrm>
          <a:off x="0" y="3473941"/>
          <a:ext cx="8229600" cy="1809770"/>
        </a:xfrm>
        <a:prstGeom prst="roundRect">
          <a:avLst/>
        </a:prstGeom>
        <a:solidFill>
          <a:srgbClr val="99FF99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179388" lvl="0" indent="-179388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err="1" smtClean="0">
              <a:solidFill>
                <a:srgbClr val="361CF8"/>
              </a:solidFill>
              <a:sym typeface="Wingdings 2"/>
            </a:rPr>
            <a:t></a:t>
          </a:r>
          <a:r>
            <a:rPr lang="uk-UA" sz="2000" kern="1200" dirty="0" err="1" smtClean="0">
              <a:solidFill>
                <a:srgbClr val="361CF8"/>
              </a:solidFill>
            </a:rPr>
            <a:t>освоєння</a:t>
          </a:r>
          <a:r>
            <a:rPr lang="uk-UA" sz="2000" kern="1200" dirty="0" smtClean="0">
              <a:solidFill>
                <a:srgbClr val="361CF8"/>
              </a:solidFill>
            </a:rPr>
            <a:t> життєвих і соціальних ролей, які формують </a:t>
          </a:r>
          <a:r>
            <a:rPr lang="uk-UA" sz="2000" kern="1200" dirty="0" err="1" smtClean="0">
              <a:solidFill>
                <a:srgbClr val="361CF8"/>
              </a:solidFill>
            </a:rPr>
            <a:t>конкурентноспроможність</a:t>
          </a:r>
          <a:r>
            <a:rPr lang="uk-UA" sz="2000" kern="1200" dirty="0" smtClean="0">
              <a:solidFill>
                <a:srgbClr val="361CF8"/>
              </a:solidFill>
            </a:rPr>
            <a:t> особи в соціумі (педагогіка успіху). </a:t>
          </a:r>
          <a:endParaRPr lang="ru-RU" sz="2000" kern="1200" dirty="0">
            <a:solidFill>
              <a:srgbClr val="361CF8"/>
            </a:solidFill>
          </a:endParaRPr>
        </a:p>
      </dsp:txBody>
      <dsp:txXfrm>
        <a:off x="88346" y="3562287"/>
        <a:ext cx="8052908" cy="1633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47AD4-2856-43FD-973F-6C8CB0E52646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D2A85-CD3D-4FD7-A278-03CF97748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2C5AD-F080-4A6B-B6C7-D870C5143B88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2AB18-71F1-4CF2-BC82-C6C614579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E5FB3-E4DB-4877-9639-DEBEC722EF0B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F8F5E-58DD-4E47-8A83-F5172DA60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5EE3C-5549-48B4-8A25-5CFD6F7018CD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BF6DA-B890-471D-A58E-5405A0338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20C2C-5748-42AF-8AF3-D2EBB690BE90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BE1DE-7954-46F4-9035-9F449128D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A3637-7F28-4303-9AB9-BBF5DC3B2D10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1502C-0BD1-4F12-9C20-9457AA256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69650-9612-4891-B5CE-914B0822D6C2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C8E0C-923F-4CB1-8A65-C9D56F106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C9F1E-A1B0-4E07-9CE0-0B6687D3AE3C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74ADC-F416-41A4-AB23-8D78E7FE6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6E54E-B97B-4B2D-B6A3-8DD23A204D70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5FA36-5CE6-439F-9FAB-1542EA521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B2E0E-E5C7-4BBE-834F-99D900092830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4D00E-8281-4CBF-9054-5BC78B589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07748-1EFD-4225-ACE1-9B4B926C5344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DCD51-0252-4766-A448-528C28FBBE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233DAD-0E25-4A1E-9E56-87AC87B0A686}" type="datetimeFigureOut">
              <a:rPr lang="ru-RU"/>
              <a:pPr>
                <a:defRPr/>
              </a:pPr>
              <a:t>15.12.2015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77F33C-A0D5-45D4-A1E1-E3C6C6D3F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55" r:id="rId2"/>
    <p:sldLayoutId id="2147483964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5" r:id="rId9"/>
    <p:sldLayoutId id="2147483961" r:id="rId10"/>
    <p:sldLayoutId id="21474839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slide" Target="slide13.xml"/><Relationship Id="rId7" Type="http://schemas.openxmlformats.org/officeDocument/2006/relationships/slide" Target="slide3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5.xml"/><Relationship Id="rId5" Type="http://schemas.openxmlformats.org/officeDocument/2006/relationships/slide" Target="slide18.xml"/><Relationship Id="rId4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osvita.ua/legislation/Ser_osv/4827" TargetMode="External"/><Relationship Id="rId2" Type="http://schemas.openxmlformats.org/officeDocument/2006/relationships/hyperlink" Target="http://www.osvita.ua/school/techno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edsovet.org/component/option,com_mtree/task,viewlink/link_id,4417/Itemid,118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851648" cy="1828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400" dirty="0" smtClean="0">
                <a:solidFill>
                  <a:srgbClr val="FFFF00"/>
                </a:solidFill>
              </a:rPr>
              <a:t>СУЧАСНІ ПЕДАГОГІЧНІ ТЕХНОЛОГІЇ</a:t>
            </a:r>
            <a:br>
              <a:rPr lang="uk-UA" sz="4400" dirty="0" smtClean="0">
                <a:solidFill>
                  <a:srgbClr val="FFFF00"/>
                </a:solidFill>
              </a:rPr>
            </a:br>
            <a:r>
              <a:rPr lang="uk-UA" sz="4400" dirty="0" smtClean="0">
                <a:solidFill>
                  <a:srgbClr val="FFFF00"/>
                </a:solidFill>
              </a:rPr>
              <a:t> У ВИКЛАДАННІ МАТЕМАТИКИ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5123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668344" y="6237312"/>
            <a:ext cx="1261344" cy="444476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uk-UA" sz="1600" dirty="0" smtClean="0"/>
              <a:t>Вареник Г.І.</a:t>
            </a:r>
            <a:endParaRPr lang="ru-RU" sz="1600" dirty="0" smtClean="0"/>
          </a:p>
        </p:txBody>
      </p:sp>
      <p:pic>
        <p:nvPicPr>
          <p:cNvPr id="5124" name="Рисунок 3" descr="66Z5LKCA7P9KISCAK4C461CA14XHJDCAU04PLXCABZ884YCA3VG5P3CAA1N7GQCACTUR6RCAY70AJQCAMKYZJ0CA7G9PORCAEYNYS6CAWKKXXXCAP6MT6UCAFAN8FNCAM0I720CAL4WIYSCA6MP42LCA0YBVWO.jpg"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3000375"/>
            <a:ext cx="3500437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type="subTitle" idx="1"/>
          </p:nvPr>
        </p:nvSpPr>
        <p:spPr>
          <a:xfrm>
            <a:off x="533400" y="714375"/>
            <a:ext cx="7854950" cy="5429250"/>
          </a:xfrm>
        </p:spPr>
        <p:txBody>
          <a:bodyPr/>
          <a:lstStyle/>
          <a:p>
            <a:pPr marL="1588" marR="0" indent="-1588" algn="ctr" eaLnBrk="1" hangingPunct="1">
              <a:lnSpc>
                <a:spcPct val="90000"/>
              </a:lnSpc>
            </a:pPr>
            <a:r>
              <a:rPr lang="uk-UA" sz="4400" smtClean="0"/>
              <a:t>Знання сучасних педагогічних технологій, володіння ними - одна з умов ефективної діяльності й успішної атестації педагогів, які претендують на відповідну професійно-кваліфікаційну             категорію</a:t>
            </a:r>
            <a:endParaRPr lang="ru-RU" sz="4400" smtClean="0"/>
          </a:p>
          <a:p>
            <a:pPr marL="1588" marR="0" indent="-1588" eaLnBrk="1" hangingPunct="1">
              <a:lnSpc>
                <a:spcPct val="90000"/>
              </a:lnSpc>
            </a:pPr>
            <a:endParaRPr lang="ru-RU" smtClean="0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6889750" y="4865688"/>
            <a:ext cx="1825625" cy="1563687"/>
            <a:chOff x="3783" y="2835"/>
            <a:chExt cx="1150" cy="985"/>
          </a:xfrm>
        </p:grpSpPr>
        <p:sp>
          <p:nvSpPr>
            <p:cNvPr id="14340" name="Freeform 5"/>
            <p:cNvSpPr>
              <a:spLocks/>
            </p:cNvSpPr>
            <p:nvPr/>
          </p:nvSpPr>
          <p:spPr bwMode="auto">
            <a:xfrm>
              <a:off x="3783" y="2856"/>
              <a:ext cx="481" cy="594"/>
            </a:xfrm>
            <a:custGeom>
              <a:avLst/>
              <a:gdLst>
                <a:gd name="T0" fmla="*/ 88 w 962"/>
                <a:gd name="T1" fmla="*/ 0 h 1189"/>
                <a:gd name="T2" fmla="*/ 81 w 962"/>
                <a:gd name="T3" fmla="*/ 0 h 1189"/>
                <a:gd name="T4" fmla="*/ 68 w 962"/>
                <a:gd name="T5" fmla="*/ 1 h 1189"/>
                <a:gd name="T6" fmla="*/ 53 w 962"/>
                <a:gd name="T7" fmla="*/ 4 h 1189"/>
                <a:gd name="T8" fmla="*/ 36 w 962"/>
                <a:gd name="T9" fmla="*/ 11 h 1189"/>
                <a:gd name="T10" fmla="*/ 20 w 962"/>
                <a:gd name="T11" fmla="*/ 23 h 1189"/>
                <a:gd name="T12" fmla="*/ 8 w 962"/>
                <a:gd name="T13" fmla="*/ 41 h 1189"/>
                <a:gd name="T14" fmla="*/ 1 w 962"/>
                <a:gd name="T15" fmla="*/ 67 h 1189"/>
                <a:gd name="T16" fmla="*/ 1 w 962"/>
                <a:gd name="T17" fmla="*/ 99 h 1189"/>
                <a:gd name="T18" fmla="*/ 9 w 962"/>
                <a:gd name="T19" fmla="*/ 126 h 1189"/>
                <a:gd name="T20" fmla="*/ 23 w 962"/>
                <a:gd name="T21" fmla="*/ 149 h 1189"/>
                <a:gd name="T22" fmla="*/ 40 w 962"/>
                <a:gd name="T23" fmla="*/ 168 h 1189"/>
                <a:gd name="T24" fmla="*/ 60 w 962"/>
                <a:gd name="T25" fmla="*/ 186 h 1189"/>
                <a:gd name="T26" fmla="*/ 82 w 962"/>
                <a:gd name="T27" fmla="*/ 203 h 1189"/>
                <a:gd name="T28" fmla="*/ 102 w 962"/>
                <a:gd name="T29" fmla="*/ 221 h 1189"/>
                <a:gd name="T30" fmla="*/ 120 w 962"/>
                <a:gd name="T31" fmla="*/ 241 h 1189"/>
                <a:gd name="T32" fmla="*/ 137 w 962"/>
                <a:gd name="T33" fmla="*/ 264 h 1189"/>
                <a:gd name="T34" fmla="*/ 153 w 962"/>
                <a:gd name="T35" fmla="*/ 282 h 1189"/>
                <a:gd name="T36" fmla="*/ 170 w 962"/>
                <a:gd name="T37" fmla="*/ 293 h 1189"/>
                <a:gd name="T38" fmla="*/ 186 w 962"/>
                <a:gd name="T39" fmla="*/ 297 h 1189"/>
                <a:gd name="T40" fmla="*/ 201 w 962"/>
                <a:gd name="T41" fmla="*/ 294 h 1189"/>
                <a:gd name="T42" fmla="*/ 214 w 962"/>
                <a:gd name="T43" fmla="*/ 283 h 1189"/>
                <a:gd name="T44" fmla="*/ 223 w 962"/>
                <a:gd name="T45" fmla="*/ 266 h 1189"/>
                <a:gd name="T46" fmla="*/ 230 w 962"/>
                <a:gd name="T47" fmla="*/ 241 h 1189"/>
                <a:gd name="T48" fmla="*/ 233 w 962"/>
                <a:gd name="T49" fmla="*/ 192 h 1189"/>
                <a:gd name="T50" fmla="*/ 239 w 962"/>
                <a:gd name="T51" fmla="*/ 121 h 1189"/>
                <a:gd name="T52" fmla="*/ 240 w 962"/>
                <a:gd name="T53" fmla="*/ 57 h 1189"/>
                <a:gd name="T54" fmla="*/ 227 w 962"/>
                <a:gd name="T55" fmla="*/ 16 h 1189"/>
                <a:gd name="T56" fmla="*/ 205 w 962"/>
                <a:gd name="T57" fmla="*/ 7 h 1189"/>
                <a:gd name="T58" fmla="*/ 186 w 962"/>
                <a:gd name="T59" fmla="*/ 5 h 1189"/>
                <a:gd name="T60" fmla="*/ 165 w 962"/>
                <a:gd name="T61" fmla="*/ 3 h 1189"/>
                <a:gd name="T62" fmla="*/ 144 w 962"/>
                <a:gd name="T63" fmla="*/ 2 h 1189"/>
                <a:gd name="T64" fmla="*/ 125 w 962"/>
                <a:gd name="T65" fmla="*/ 1 h 1189"/>
                <a:gd name="T66" fmla="*/ 109 w 962"/>
                <a:gd name="T67" fmla="*/ 1 h 1189"/>
                <a:gd name="T68" fmla="*/ 97 w 962"/>
                <a:gd name="T69" fmla="*/ 0 h 1189"/>
                <a:gd name="T70" fmla="*/ 90 w 962"/>
                <a:gd name="T71" fmla="*/ 0 h 118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62"/>
                <a:gd name="T109" fmla="*/ 0 h 1189"/>
                <a:gd name="T110" fmla="*/ 962 w 962"/>
                <a:gd name="T111" fmla="*/ 1189 h 118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62" h="1189">
                  <a:moveTo>
                    <a:pt x="356" y="2"/>
                  </a:moveTo>
                  <a:lnTo>
                    <a:pt x="351" y="2"/>
                  </a:lnTo>
                  <a:lnTo>
                    <a:pt x="341" y="0"/>
                  </a:lnTo>
                  <a:lnTo>
                    <a:pt x="322" y="0"/>
                  </a:lnTo>
                  <a:lnTo>
                    <a:pt x="299" y="3"/>
                  </a:lnTo>
                  <a:lnTo>
                    <a:pt x="272" y="5"/>
                  </a:lnTo>
                  <a:lnTo>
                    <a:pt x="242" y="11"/>
                  </a:lnTo>
                  <a:lnTo>
                    <a:pt x="210" y="19"/>
                  </a:lnTo>
                  <a:lnTo>
                    <a:pt x="176" y="30"/>
                  </a:lnTo>
                  <a:lnTo>
                    <a:pt x="143" y="47"/>
                  </a:lnTo>
                  <a:lnTo>
                    <a:pt x="110" y="68"/>
                  </a:lnTo>
                  <a:lnTo>
                    <a:pt x="79" y="95"/>
                  </a:lnTo>
                  <a:lnTo>
                    <a:pt x="53" y="127"/>
                  </a:lnTo>
                  <a:lnTo>
                    <a:pt x="31" y="167"/>
                  </a:lnTo>
                  <a:lnTo>
                    <a:pt x="14" y="214"/>
                  </a:lnTo>
                  <a:lnTo>
                    <a:pt x="3" y="269"/>
                  </a:lnTo>
                  <a:lnTo>
                    <a:pt x="0" y="332"/>
                  </a:lnTo>
                  <a:lnTo>
                    <a:pt x="4" y="397"/>
                  </a:lnTo>
                  <a:lnTo>
                    <a:pt x="17" y="455"/>
                  </a:lnTo>
                  <a:lnTo>
                    <a:pt x="35" y="507"/>
                  </a:lnTo>
                  <a:lnTo>
                    <a:pt x="60" y="556"/>
                  </a:lnTo>
                  <a:lnTo>
                    <a:pt x="90" y="598"/>
                  </a:lnTo>
                  <a:lnTo>
                    <a:pt x="123" y="639"/>
                  </a:lnTo>
                  <a:lnTo>
                    <a:pt x="159" y="675"/>
                  </a:lnTo>
                  <a:lnTo>
                    <a:pt x="199" y="710"/>
                  </a:lnTo>
                  <a:lnTo>
                    <a:pt x="239" y="745"/>
                  </a:lnTo>
                  <a:lnTo>
                    <a:pt x="282" y="778"/>
                  </a:lnTo>
                  <a:lnTo>
                    <a:pt x="325" y="813"/>
                  </a:lnTo>
                  <a:lnTo>
                    <a:pt x="366" y="847"/>
                  </a:lnTo>
                  <a:lnTo>
                    <a:pt x="408" y="884"/>
                  </a:lnTo>
                  <a:lnTo>
                    <a:pt x="446" y="923"/>
                  </a:lnTo>
                  <a:lnTo>
                    <a:pt x="483" y="966"/>
                  </a:lnTo>
                  <a:lnTo>
                    <a:pt x="515" y="1013"/>
                  </a:lnTo>
                  <a:lnTo>
                    <a:pt x="546" y="1059"/>
                  </a:lnTo>
                  <a:lnTo>
                    <a:pt x="579" y="1098"/>
                  </a:lnTo>
                  <a:lnTo>
                    <a:pt x="612" y="1130"/>
                  </a:lnTo>
                  <a:lnTo>
                    <a:pt x="645" y="1156"/>
                  </a:lnTo>
                  <a:lnTo>
                    <a:pt x="679" y="1174"/>
                  </a:lnTo>
                  <a:lnTo>
                    <a:pt x="711" y="1186"/>
                  </a:lnTo>
                  <a:lnTo>
                    <a:pt x="743" y="1189"/>
                  </a:lnTo>
                  <a:lnTo>
                    <a:pt x="773" y="1187"/>
                  </a:lnTo>
                  <a:lnTo>
                    <a:pt x="802" y="1177"/>
                  </a:lnTo>
                  <a:lnTo>
                    <a:pt x="828" y="1159"/>
                  </a:lnTo>
                  <a:lnTo>
                    <a:pt x="853" y="1135"/>
                  </a:lnTo>
                  <a:lnTo>
                    <a:pt x="874" y="1104"/>
                  </a:lnTo>
                  <a:lnTo>
                    <a:pt x="892" y="1065"/>
                  </a:lnTo>
                  <a:lnTo>
                    <a:pt x="907" y="1020"/>
                  </a:lnTo>
                  <a:lnTo>
                    <a:pt x="917" y="967"/>
                  </a:lnTo>
                  <a:lnTo>
                    <a:pt x="923" y="906"/>
                  </a:lnTo>
                  <a:lnTo>
                    <a:pt x="932" y="771"/>
                  </a:lnTo>
                  <a:lnTo>
                    <a:pt x="945" y="628"/>
                  </a:lnTo>
                  <a:lnTo>
                    <a:pt x="956" y="485"/>
                  </a:lnTo>
                  <a:lnTo>
                    <a:pt x="962" y="351"/>
                  </a:lnTo>
                  <a:lnTo>
                    <a:pt x="959" y="230"/>
                  </a:lnTo>
                  <a:lnTo>
                    <a:pt x="941" y="133"/>
                  </a:lnTo>
                  <a:lnTo>
                    <a:pt x="908" y="65"/>
                  </a:lnTo>
                  <a:lnTo>
                    <a:pt x="853" y="34"/>
                  </a:lnTo>
                  <a:lnTo>
                    <a:pt x="818" y="29"/>
                  </a:lnTo>
                  <a:lnTo>
                    <a:pt x="780" y="25"/>
                  </a:lnTo>
                  <a:lnTo>
                    <a:pt x="741" y="21"/>
                  </a:lnTo>
                  <a:lnTo>
                    <a:pt x="699" y="18"/>
                  </a:lnTo>
                  <a:lnTo>
                    <a:pt x="658" y="15"/>
                  </a:lnTo>
                  <a:lnTo>
                    <a:pt x="617" y="12"/>
                  </a:lnTo>
                  <a:lnTo>
                    <a:pt x="576" y="10"/>
                  </a:lnTo>
                  <a:lnTo>
                    <a:pt x="537" y="9"/>
                  </a:lnTo>
                  <a:lnTo>
                    <a:pt x="500" y="6"/>
                  </a:lnTo>
                  <a:lnTo>
                    <a:pt x="466" y="5"/>
                  </a:lnTo>
                  <a:lnTo>
                    <a:pt x="435" y="4"/>
                  </a:lnTo>
                  <a:lnTo>
                    <a:pt x="409" y="3"/>
                  </a:lnTo>
                  <a:lnTo>
                    <a:pt x="386" y="3"/>
                  </a:lnTo>
                  <a:lnTo>
                    <a:pt x="370" y="2"/>
                  </a:lnTo>
                  <a:lnTo>
                    <a:pt x="359" y="2"/>
                  </a:lnTo>
                  <a:lnTo>
                    <a:pt x="356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41" name="Freeform 6"/>
            <p:cNvSpPr>
              <a:spLocks/>
            </p:cNvSpPr>
            <p:nvPr/>
          </p:nvSpPr>
          <p:spPr bwMode="auto">
            <a:xfrm>
              <a:off x="3794" y="2861"/>
              <a:ext cx="465" cy="575"/>
            </a:xfrm>
            <a:custGeom>
              <a:avLst/>
              <a:gdLst>
                <a:gd name="T0" fmla="*/ 86 w 930"/>
                <a:gd name="T1" fmla="*/ 1 h 1149"/>
                <a:gd name="T2" fmla="*/ 78 w 930"/>
                <a:gd name="T3" fmla="*/ 1 h 1149"/>
                <a:gd name="T4" fmla="*/ 66 w 930"/>
                <a:gd name="T5" fmla="*/ 1 h 1149"/>
                <a:gd name="T6" fmla="*/ 51 w 930"/>
                <a:gd name="T7" fmla="*/ 5 h 1149"/>
                <a:gd name="T8" fmla="*/ 35 w 930"/>
                <a:gd name="T9" fmla="*/ 12 h 1149"/>
                <a:gd name="T10" fmla="*/ 20 w 930"/>
                <a:gd name="T11" fmla="*/ 23 h 1149"/>
                <a:gd name="T12" fmla="*/ 7 w 930"/>
                <a:gd name="T13" fmla="*/ 41 h 1149"/>
                <a:gd name="T14" fmla="*/ 1 w 930"/>
                <a:gd name="T15" fmla="*/ 65 h 1149"/>
                <a:gd name="T16" fmla="*/ 1 w 930"/>
                <a:gd name="T17" fmla="*/ 96 h 1149"/>
                <a:gd name="T18" fmla="*/ 9 w 930"/>
                <a:gd name="T19" fmla="*/ 123 h 1149"/>
                <a:gd name="T20" fmla="*/ 22 w 930"/>
                <a:gd name="T21" fmla="*/ 145 h 1149"/>
                <a:gd name="T22" fmla="*/ 39 w 930"/>
                <a:gd name="T23" fmla="*/ 164 h 1149"/>
                <a:gd name="T24" fmla="*/ 58 w 930"/>
                <a:gd name="T25" fmla="*/ 180 h 1149"/>
                <a:gd name="T26" fmla="*/ 79 w 930"/>
                <a:gd name="T27" fmla="*/ 197 h 1149"/>
                <a:gd name="T28" fmla="*/ 99 w 930"/>
                <a:gd name="T29" fmla="*/ 214 h 1149"/>
                <a:gd name="T30" fmla="*/ 116 w 930"/>
                <a:gd name="T31" fmla="*/ 234 h 1149"/>
                <a:gd name="T32" fmla="*/ 132 w 930"/>
                <a:gd name="T33" fmla="*/ 256 h 1149"/>
                <a:gd name="T34" fmla="*/ 148 w 930"/>
                <a:gd name="T35" fmla="*/ 273 h 1149"/>
                <a:gd name="T36" fmla="*/ 164 w 930"/>
                <a:gd name="T37" fmla="*/ 284 h 1149"/>
                <a:gd name="T38" fmla="*/ 180 w 930"/>
                <a:gd name="T39" fmla="*/ 288 h 1149"/>
                <a:gd name="T40" fmla="*/ 194 w 930"/>
                <a:gd name="T41" fmla="*/ 285 h 1149"/>
                <a:gd name="T42" fmla="*/ 206 w 930"/>
                <a:gd name="T43" fmla="*/ 275 h 1149"/>
                <a:gd name="T44" fmla="*/ 216 w 930"/>
                <a:gd name="T45" fmla="*/ 258 h 1149"/>
                <a:gd name="T46" fmla="*/ 222 w 930"/>
                <a:gd name="T47" fmla="*/ 234 h 1149"/>
                <a:gd name="T48" fmla="*/ 226 w 930"/>
                <a:gd name="T49" fmla="*/ 187 h 1149"/>
                <a:gd name="T50" fmla="*/ 231 w 930"/>
                <a:gd name="T51" fmla="*/ 118 h 1149"/>
                <a:gd name="T52" fmla="*/ 232 w 930"/>
                <a:gd name="T53" fmla="*/ 56 h 1149"/>
                <a:gd name="T54" fmla="*/ 220 w 930"/>
                <a:gd name="T55" fmla="*/ 16 h 1149"/>
                <a:gd name="T56" fmla="*/ 198 w 930"/>
                <a:gd name="T57" fmla="*/ 7 h 1149"/>
                <a:gd name="T58" fmla="*/ 179 w 930"/>
                <a:gd name="T59" fmla="*/ 6 h 1149"/>
                <a:gd name="T60" fmla="*/ 159 w 930"/>
                <a:gd name="T61" fmla="*/ 4 h 1149"/>
                <a:gd name="T62" fmla="*/ 140 w 930"/>
                <a:gd name="T63" fmla="*/ 3 h 1149"/>
                <a:gd name="T64" fmla="*/ 121 w 930"/>
                <a:gd name="T65" fmla="*/ 2 h 1149"/>
                <a:gd name="T66" fmla="*/ 105 w 930"/>
                <a:gd name="T67" fmla="*/ 1 h 1149"/>
                <a:gd name="T68" fmla="*/ 94 w 930"/>
                <a:gd name="T69" fmla="*/ 1 h 1149"/>
                <a:gd name="T70" fmla="*/ 87 w 930"/>
                <a:gd name="T71" fmla="*/ 1 h 114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30"/>
                <a:gd name="T109" fmla="*/ 0 h 1149"/>
                <a:gd name="T110" fmla="*/ 930 w 930"/>
                <a:gd name="T111" fmla="*/ 1149 h 114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30" h="1149">
                  <a:moveTo>
                    <a:pt x="344" y="1"/>
                  </a:moveTo>
                  <a:lnTo>
                    <a:pt x="341" y="1"/>
                  </a:lnTo>
                  <a:lnTo>
                    <a:pt x="329" y="0"/>
                  </a:lnTo>
                  <a:lnTo>
                    <a:pt x="312" y="1"/>
                  </a:lnTo>
                  <a:lnTo>
                    <a:pt x="290" y="2"/>
                  </a:lnTo>
                  <a:lnTo>
                    <a:pt x="264" y="4"/>
                  </a:lnTo>
                  <a:lnTo>
                    <a:pt x="234" y="10"/>
                  </a:lnTo>
                  <a:lnTo>
                    <a:pt x="202" y="18"/>
                  </a:lnTo>
                  <a:lnTo>
                    <a:pt x="170" y="30"/>
                  </a:lnTo>
                  <a:lnTo>
                    <a:pt x="138" y="46"/>
                  </a:lnTo>
                  <a:lnTo>
                    <a:pt x="106" y="65"/>
                  </a:lnTo>
                  <a:lnTo>
                    <a:pt x="77" y="92"/>
                  </a:lnTo>
                  <a:lnTo>
                    <a:pt x="52" y="123"/>
                  </a:lnTo>
                  <a:lnTo>
                    <a:pt x="30" y="161"/>
                  </a:lnTo>
                  <a:lnTo>
                    <a:pt x="12" y="207"/>
                  </a:lnTo>
                  <a:lnTo>
                    <a:pt x="3" y="260"/>
                  </a:lnTo>
                  <a:lnTo>
                    <a:pt x="0" y="321"/>
                  </a:lnTo>
                  <a:lnTo>
                    <a:pt x="4" y="383"/>
                  </a:lnTo>
                  <a:lnTo>
                    <a:pt x="16" y="440"/>
                  </a:lnTo>
                  <a:lnTo>
                    <a:pt x="34" y="491"/>
                  </a:lnTo>
                  <a:lnTo>
                    <a:pt x="57" y="537"/>
                  </a:lnTo>
                  <a:lnTo>
                    <a:pt x="86" y="578"/>
                  </a:lnTo>
                  <a:lnTo>
                    <a:pt x="118" y="617"/>
                  </a:lnTo>
                  <a:lnTo>
                    <a:pt x="154" y="653"/>
                  </a:lnTo>
                  <a:lnTo>
                    <a:pt x="192" y="686"/>
                  </a:lnTo>
                  <a:lnTo>
                    <a:pt x="231" y="720"/>
                  </a:lnTo>
                  <a:lnTo>
                    <a:pt x="272" y="752"/>
                  </a:lnTo>
                  <a:lnTo>
                    <a:pt x="313" y="785"/>
                  </a:lnTo>
                  <a:lnTo>
                    <a:pt x="353" y="819"/>
                  </a:lnTo>
                  <a:lnTo>
                    <a:pt x="394" y="855"/>
                  </a:lnTo>
                  <a:lnTo>
                    <a:pt x="431" y="893"/>
                  </a:lnTo>
                  <a:lnTo>
                    <a:pt x="466" y="934"/>
                  </a:lnTo>
                  <a:lnTo>
                    <a:pt x="498" y="979"/>
                  </a:lnTo>
                  <a:lnTo>
                    <a:pt x="527" y="1024"/>
                  </a:lnTo>
                  <a:lnTo>
                    <a:pt x="560" y="1061"/>
                  </a:lnTo>
                  <a:lnTo>
                    <a:pt x="591" y="1092"/>
                  </a:lnTo>
                  <a:lnTo>
                    <a:pt x="623" y="1117"/>
                  </a:lnTo>
                  <a:lnTo>
                    <a:pt x="655" y="1134"/>
                  </a:lnTo>
                  <a:lnTo>
                    <a:pt x="688" y="1146"/>
                  </a:lnTo>
                  <a:lnTo>
                    <a:pt x="718" y="1149"/>
                  </a:lnTo>
                  <a:lnTo>
                    <a:pt x="748" y="1147"/>
                  </a:lnTo>
                  <a:lnTo>
                    <a:pt x="775" y="1138"/>
                  </a:lnTo>
                  <a:lnTo>
                    <a:pt x="801" y="1121"/>
                  </a:lnTo>
                  <a:lnTo>
                    <a:pt x="824" y="1098"/>
                  </a:lnTo>
                  <a:lnTo>
                    <a:pt x="844" y="1068"/>
                  </a:lnTo>
                  <a:lnTo>
                    <a:pt x="862" y="1030"/>
                  </a:lnTo>
                  <a:lnTo>
                    <a:pt x="876" y="986"/>
                  </a:lnTo>
                  <a:lnTo>
                    <a:pt x="886" y="934"/>
                  </a:lnTo>
                  <a:lnTo>
                    <a:pt x="892" y="875"/>
                  </a:lnTo>
                  <a:lnTo>
                    <a:pt x="901" y="745"/>
                  </a:lnTo>
                  <a:lnTo>
                    <a:pt x="914" y="607"/>
                  </a:lnTo>
                  <a:lnTo>
                    <a:pt x="924" y="469"/>
                  </a:lnTo>
                  <a:lnTo>
                    <a:pt x="930" y="338"/>
                  </a:lnTo>
                  <a:lnTo>
                    <a:pt x="926" y="222"/>
                  </a:lnTo>
                  <a:lnTo>
                    <a:pt x="910" y="128"/>
                  </a:lnTo>
                  <a:lnTo>
                    <a:pt x="877" y="62"/>
                  </a:lnTo>
                  <a:lnTo>
                    <a:pt x="824" y="32"/>
                  </a:lnTo>
                  <a:lnTo>
                    <a:pt x="790" y="27"/>
                  </a:lnTo>
                  <a:lnTo>
                    <a:pt x="753" y="24"/>
                  </a:lnTo>
                  <a:lnTo>
                    <a:pt x="715" y="21"/>
                  </a:lnTo>
                  <a:lnTo>
                    <a:pt x="676" y="17"/>
                  </a:lnTo>
                  <a:lnTo>
                    <a:pt x="636" y="14"/>
                  </a:lnTo>
                  <a:lnTo>
                    <a:pt x="597" y="11"/>
                  </a:lnTo>
                  <a:lnTo>
                    <a:pt x="557" y="9"/>
                  </a:lnTo>
                  <a:lnTo>
                    <a:pt x="519" y="8"/>
                  </a:lnTo>
                  <a:lnTo>
                    <a:pt x="484" y="6"/>
                  </a:lnTo>
                  <a:lnTo>
                    <a:pt x="450" y="4"/>
                  </a:lnTo>
                  <a:lnTo>
                    <a:pt x="420" y="3"/>
                  </a:lnTo>
                  <a:lnTo>
                    <a:pt x="395" y="2"/>
                  </a:lnTo>
                  <a:lnTo>
                    <a:pt x="374" y="2"/>
                  </a:lnTo>
                  <a:lnTo>
                    <a:pt x="358" y="1"/>
                  </a:lnTo>
                  <a:lnTo>
                    <a:pt x="348" y="1"/>
                  </a:lnTo>
                  <a:lnTo>
                    <a:pt x="344" y="1"/>
                  </a:lnTo>
                  <a:close/>
                </a:path>
              </a:pathLst>
            </a:custGeom>
            <a:solidFill>
              <a:srgbClr val="EAF7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42" name="Freeform 7"/>
            <p:cNvSpPr>
              <a:spLocks/>
            </p:cNvSpPr>
            <p:nvPr/>
          </p:nvSpPr>
          <p:spPr bwMode="auto">
            <a:xfrm>
              <a:off x="3805" y="2867"/>
              <a:ext cx="449" cy="554"/>
            </a:xfrm>
            <a:custGeom>
              <a:avLst/>
              <a:gdLst>
                <a:gd name="T0" fmla="*/ 83 w 897"/>
                <a:gd name="T1" fmla="*/ 0 h 1110"/>
                <a:gd name="T2" fmla="*/ 76 w 897"/>
                <a:gd name="T3" fmla="*/ 0 h 1110"/>
                <a:gd name="T4" fmla="*/ 64 w 897"/>
                <a:gd name="T5" fmla="*/ 1 h 1110"/>
                <a:gd name="T6" fmla="*/ 49 w 897"/>
                <a:gd name="T7" fmla="*/ 4 h 1110"/>
                <a:gd name="T8" fmla="*/ 33 w 897"/>
                <a:gd name="T9" fmla="*/ 11 h 1110"/>
                <a:gd name="T10" fmla="*/ 19 w 897"/>
                <a:gd name="T11" fmla="*/ 22 h 1110"/>
                <a:gd name="T12" fmla="*/ 7 w 897"/>
                <a:gd name="T13" fmla="*/ 39 h 1110"/>
                <a:gd name="T14" fmla="*/ 1 w 897"/>
                <a:gd name="T15" fmla="*/ 62 h 1110"/>
                <a:gd name="T16" fmla="*/ 1 w 897"/>
                <a:gd name="T17" fmla="*/ 92 h 1110"/>
                <a:gd name="T18" fmla="*/ 9 w 897"/>
                <a:gd name="T19" fmla="*/ 118 h 1110"/>
                <a:gd name="T20" fmla="*/ 21 w 897"/>
                <a:gd name="T21" fmla="*/ 139 h 1110"/>
                <a:gd name="T22" fmla="*/ 37 w 897"/>
                <a:gd name="T23" fmla="*/ 157 h 1110"/>
                <a:gd name="T24" fmla="*/ 56 w 897"/>
                <a:gd name="T25" fmla="*/ 173 h 1110"/>
                <a:gd name="T26" fmla="*/ 76 w 897"/>
                <a:gd name="T27" fmla="*/ 189 h 1110"/>
                <a:gd name="T28" fmla="*/ 95 w 897"/>
                <a:gd name="T29" fmla="*/ 205 h 1110"/>
                <a:gd name="T30" fmla="*/ 113 w 897"/>
                <a:gd name="T31" fmla="*/ 225 h 1110"/>
                <a:gd name="T32" fmla="*/ 128 w 897"/>
                <a:gd name="T33" fmla="*/ 246 h 1110"/>
                <a:gd name="T34" fmla="*/ 143 w 897"/>
                <a:gd name="T35" fmla="*/ 263 h 1110"/>
                <a:gd name="T36" fmla="*/ 158 w 897"/>
                <a:gd name="T37" fmla="*/ 273 h 1110"/>
                <a:gd name="T38" fmla="*/ 174 w 897"/>
                <a:gd name="T39" fmla="*/ 277 h 1110"/>
                <a:gd name="T40" fmla="*/ 188 w 897"/>
                <a:gd name="T41" fmla="*/ 274 h 1110"/>
                <a:gd name="T42" fmla="*/ 199 w 897"/>
                <a:gd name="T43" fmla="*/ 264 h 1110"/>
                <a:gd name="T44" fmla="*/ 208 w 897"/>
                <a:gd name="T45" fmla="*/ 248 h 1110"/>
                <a:gd name="T46" fmla="*/ 214 w 897"/>
                <a:gd name="T47" fmla="*/ 225 h 1110"/>
                <a:gd name="T48" fmla="*/ 218 w 897"/>
                <a:gd name="T49" fmla="*/ 179 h 1110"/>
                <a:gd name="T50" fmla="*/ 223 w 897"/>
                <a:gd name="T51" fmla="*/ 113 h 1110"/>
                <a:gd name="T52" fmla="*/ 224 w 897"/>
                <a:gd name="T53" fmla="*/ 53 h 1110"/>
                <a:gd name="T54" fmla="*/ 212 w 897"/>
                <a:gd name="T55" fmla="*/ 14 h 1110"/>
                <a:gd name="T56" fmla="*/ 191 w 897"/>
                <a:gd name="T57" fmla="*/ 6 h 1110"/>
                <a:gd name="T58" fmla="*/ 173 w 897"/>
                <a:gd name="T59" fmla="*/ 4 h 1110"/>
                <a:gd name="T60" fmla="*/ 154 w 897"/>
                <a:gd name="T61" fmla="*/ 3 h 1110"/>
                <a:gd name="T62" fmla="*/ 135 w 897"/>
                <a:gd name="T63" fmla="*/ 2 h 1110"/>
                <a:gd name="T64" fmla="*/ 117 w 897"/>
                <a:gd name="T65" fmla="*/ 1 h 1110"/>
                <a:gd name="T66" fmla="*/ 102 w 897"/>
                <a:gd name="T67" fmla="*/ 1 h 1110"/>
                <a:gd name="T68" fmla="*/ 91 w 897"/>
                <a:gd name="T69" fmla="*/ 0 h 1110"/>
                <a:gd name="T70" fmla="*/ 84 w 897"/>
                <a:gd name="T71" fmla="*/ 0 h 11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97"/>
                <a:gd name="T109" fmla="*/ 0 h 1110"/>
                <a:gd name="T110" fmla="*/ 897 w 897"/>
                <a:gd name="T111" fmla="*/ 1110 h 11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97" h="1110">
                  <a:moveTo>
                    <a:pt x="333" y="2"/>
                  </a:moveTo>
                  <a:lnTo>
                    <a:pt x="329" y="2"/>
                  </a:lnTo>
                  <a:lnTo>
                    <a:pt x="318" y="0"/>
                  </a:lnTo>
                  <a:lnTo>
                    <a:pt x="301" y="2"/>
                  </a:lnTo>
                  <a:lnTo>
                    <a:pt x="280" y="3"/>
                  </a:lnTo>
                  <a:lnTo>
                    <a:pt x="254" y="5"/>
                  </a:lnTo>
                  <a:lnTo>
                    <a:pt x="225" y="10"/>
                  </a:lnTo>
                  <a:lnTo>
                    <a:pt x="195" y="18"/>
                  </a:lnTo>
                  <a:lnTo>
                    <a:pt x="164" y="29"/>
                  </a:lnTo>
                  <a:lnTo>
                    <a:pt x="132" y="44"/>
                  </a:lnTo>
                  <a:lnTo>
                    <a:pt x="102" y="64"/>
                  </a:lnTo>
                  <a:lnTo>
                    <a:pt x="74" y="89"/>
                  </a:lnTo>
                  <a:lnTo>
                    <a:pt x="49" y="119"/>
                  </a:lnTo>
                  <a:lnTo>
                    <a:pt x="28" y="156"/>
                  </a:lnTo>
                  <a:lnTo>
                    <a:pt x="12" y="200"/>
                  </a:lnTo>
                  <a:lnTo>
                    <a:pt x="2" y="251"/>
                  </a:lnTo>
                  <a:lnTo>
                    <a:pt x="0" y="310"/>
                  </a:lnTo>
                  <a:lnTo>
                    <a:pt x="4" y="370"/>
                  </a:lnTo>
                  <a:lnTo>
                    <a:pt x="16" y="424"/>
                  </a:lnTo>
                  <a:lnTo>
                    <a:pt x="33" y="474"/>
                  </a:lnTo>
                  <a:lnTo>
                    <a:pt x="56" y="518"/>
                  </a:lnTo>
                  <a:lnTo>
                    <a:pt x="83" y="558"/>
                  </a:lnTo>
                  <a:lnTo>
                    <a:pt x="114" y="595"/>
                  </a:lnTo>
                  <a:lnTo>
                    <a:pt x="148" y="629"/>
                  </a:lnTo>
                  <a:lnTo>
                    <a:pt x="185" y="663"/>
                  </a:lnTo>
                  <a:lnTo>
                    <a:pt x="223" y="694"/>
                  </a:lnTo>
                  <a:lnTo>
                    <a:pt x="262" y="726"/>
                  </a:lnTo>
                  <a:lnTo>
                    <a:pt x="303" y="757"/>
                  </a:lnTo>
                  <a:lnTo>
                    <a:pt x="342" y="789"/>
                  </a:lnTo>
                  <a:lnTo>
                    <a:pt x="380" y="824"/>
                  </a:lnTo>
                  <a:lnTo>
                    <a:pt x="416" y="861"/>
                  </a:lnTo>
                  <a:lnTo>
                    <a:pt x="450" y="901"/>
                  </a:lnTo>
                  <a:lnTo>
                    <a:pt x="480" y="945"/>
                  </a:lnTo>
                  <a:lnTo>
                    <a:pt x="509" y="988"/>
                  </a:lnTo>
                  <a:lnTo>
                    <a:pt x="540" y="1024"/>
                  </a:lnTo>
                  <a:lnTo>
                    <a:pt x="571" y="1054"/>
                  </a:lnTo>
                  <a:lnTo>
                    <a:pt x="602" y="1079"/>
                  </a:lnTo>
                  <a:lnTo>
                    <a:pt x="632" y="1096"/>
                  </a:lnTo>
                  <a:lnTo>
                    <a:pt x="663" y="1106"/>
                  </a:lnTo>
                  <a:lnTo>
                    <a:pt x="693" y="1110"/>
                  </a:lnTo>
                  <a:lnTo>
                    <a:pt x="721" y="1107"/>
                  </a:lnTo>
                  <a:lnTo>
                    <a:pt x="749" y="1098"/>
                  </a:lnTo>
                  <a:lnTo>
                    <a:pt x="773" y="1082"/>
                  </a:lnTo>
                  <a:lnTo>
                    <a:pt x="796" y="1059"/>
                  </a:lnTo>
                  <a:lnTo>
                    <a:pt x="815" y="1030"/>
                  </a:lnTo>
                  <a:lnTo>
                    <a:pt x="832" y="994"/>
                  </a:lnTo>
                  <a:lnTo>
                    <a:pt x="845" y="951"/>
                  </a:lnTo>
                  <a:lnTo>
                    <a:pt x="855" y="901"/>
                  </a:lnTo>
                  <a:lnTo>
                    <a:pt x="860" y="845"/>
                  </a:lnTo>
                  <a:lnTo>
                    <a:pt x="870" y="719"/>
                  </a:lnTo>
                  <a:lnTo>
                    <a:pt x="881" y="586"/>
                  </a:lnTo>
                  <a:lnTo>
                    <a:pt x="892" y="453"/>
                  </a:lnTo>
                  <a:lnTo>
                    <a:pt x="897" y="326"/>
                  </a:lnTo>
                  <a:lnTo>
                    <a:pt x="894" y="215"/>
                  </a:lnTo>
                  <a:lnTo>
                    <a:pt x="879" y="122"/>
                  </a:lnTo>
                  <a:lnTo>
                    <a:pt x="847" y="59"/>
                  </a:lnTo>
                  <a:lnTo>
                    <a:pt x="796" y="30"/>
                  </a:lnTo>
                  <a:lnTo>
                    <a:pt x="764" y="26"/>
                  </a:lnTo>
                  <a:lnTo>
                    <a:pt x="728" y="22"/>
                  </a:lnTo>
                  <a:lnTo>
                    <a:pt x="691" y="19"/>
                  </a:lnTo>
                  <a:lnTo>
                    <a:pt x="653" y="16"/>
                  </a:lnTo>
                  <a:lnTo>
                    <a:pt x="615" y="13"/>
                  </a:lnTo>
                  <a:lnTo>
                    <a:pt x="576" y="11"/>
                  </a:lnTo>
                  <a:lnTo>
                    <a:pt x="538" y="10"/>
                  </a:lnTo>
                  <a:lnTo>
                    <a:pt x="502" y="7"/>
                  </a:lnTo>
                  <a:lnTo>
                    <a:pt x="467" y="6"/>
                  </a:lnTo>
                  <a:lnTo>
                    <a:pt x="435" y="5"/>
                  </a:lnTo>
                  <a:lnTo>
                    <a:pt x="406" y="4"/>
                  </a:lnTo>
                  <a:lnTo>
                    <a:pt x="381" y="3"/>
                  </a:lnTo>
                  <a:lnTo>
                    <a:pt x="361" y="3"/>
                  </a:lnTo>
                  <a:lnTo>
                    <a:pt x="345" y="2"/>
                  </a:lnTo>
                  <a:lnTo>
                    <a:pt x="336" y="2"/>
                  </a:lnTo>
                  <a:lnTo>
                    <a:pt x="333" y="2"/>
                  </a:lnTo>
                  <a:close/>
                </a:path>
              </a:pathLst>
            </a:custGeom>
            <a:solidFill>
              <a:srgbClr val="D8ED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43" name="Freeform 8"/>
            <p:cNvSpPr>
              <a:spLocks/>
            </p:cNvSpPr>
            <p:nvPr/>
          </p:nvSpPr>
          <p:spPr bwMode="auto">
            <a:xfrm>
              <a:off x="3816" y="2872"/>
              <a:ext cx="432" cy="535"/>
            </a:xfrm>
            <a:custGeom>
              <a:avLst/>
              <a:gdLst>
                <a:gd name="T0" fmla="*/ 79 w 866"/>
                <a:gd name="T1" fmla="*/ 1 h 1070"/>
                <a:gd name="T2" fmla="*/ 72 w 866"/>
                <a:gd name="T3" fmla="*/ 1 h 1070"/>
                <a:gd name="T4" fmla="*/ 61 w 866"/>
                <a:gd name="T5" fmla="*/ 1 h 1070"/>
                <a:gd name="T6" fmla="*/ 47 w 866"/>
                <a:gd name="T7" fmla="*/ 4 h 1070"/>
                <a:gd name="T8" fmla="*/ 32 w 866"/>
                <a:gd name="T9" fmla="*/ 10 h 1070"/>
                <a:gd name="T10" fmla="*/ 18 w 866"/>
                <a:gd name="T11" fmla="*/ 21 h 1070"/>
                <a:gd name="T12" fmla="*/ 7 w 866"/>
                <a:gd name="T13" fmla="*/ 37 h 1070"/>
                <a:gd name="T14" fmla="*/ 0 w 866"/>
                <a:gd name="T15" fmla="*/ 60 h 1070"/>
                <a:gd name="T16" fmla="*/ 1 w 866"/>
                <a:gd name="T17" fmla="*/ 89 h 1070"/>
                <a:gd name="T18" fmla="*/ 8 w 866"/>
                <a:gd name="T19" fmla="*/ 114 h 1070"/>
                <a:gd name="T20" fmla="*/ 20 w 866"/>
                <a:gd name="T21" fmla="*/ 134 h 1070"/>
                <a:gd name="T22" fmla="*/ 35 w 866"/>
                <a:gd name="T23" fmla="*/ 151 h 1070"/>
                <a:gd name="T24" fmla="*/ 54 w 866"/>
                <a:gd name="T25" fmla="*/ 167 h 1070"/>
                <a:gd name="T26" fmla="*/ 73 w 866"/>
                <a:gd name="T27" fmla="*/ 182 h 1070"/>
                <a:gd name="T28" fmla="*/ 91 w 866"/>
                <a:gd name="T29" fmla="*/ 199 h 1070"/>
                <a:gd name="T30" fmla="*/ 108 w 866"/>
                <a:gd name="T31" fmla="*/ 217 h 1070"/>
                <a:gd name="T32" fmla="*/ 123 w 866"/>
                <a:gd name="T33" fmla="*/ 238 h 1070"/>
                <a:gd name="T34" fmla="*/ 137 w 866"/>
                <a:gd name="T35" fmla="*/ 254 h 1070"/>
                <a:gd name="T36" fmla="*/ 152 w 866"/>
                <a:gd name="T37" fmla="*/ 264 h 1070"/>
                <a:gd name="T38" fmla="*/ 167 w 866"/>
                <a:gd name="T39" fmla="*/ 268 h 1070"/>
                <a:gd name="T40" fmla="*/ 180 w 866"/>
                <a:gd name="T41" fmla="*/ 265 h 1070"/>
                <a:gd name="T42" fmla="*/ 191 w 866"/>
                <a:gd name="T43" fmla="*/ 255 h 1070"/>
                <a:gd name="T44" fmla="*/ 200 w 866"/>
                <a:gd name="T45" fmla="*/ 239 h 1070"/>
                <a:gd name="T46" fmla="*/ 206 w 866"/>
                <a:gd name="T47" fmla="*/ 217 h 1070"/>
                <a:gd name="T48" fmla="*/ 209 w 866"/>
                <a:gd name="T49" fmla="*/ 173 h 1070"/>
                <a:gd name="T50" fmla="*/ 214 w 866"/>
                <a:gd name="T51" fmla="*/ 109 h 1070"/>
                <a:gd name="T52" fmla="*/ 215 w 866"/>
                <a:gd name="T53" fmla="*/ 51 h 1070"/>
                <a:gd name="T54" fmla="*/ 204 w 866"/>
                <a:gd name="T55" fmla="*/ 14 h 1070"/>
                <a:gd name="T56" fmla="*/ 184 w 866"/>
                <a:gd name="T57" fmla="*/ 6 h 1070"/>
                <a:gd name="T58" fmla="*/ 166 w 866"/>
                <a:gd name="T59" fmla="*/ 4 h 1070"/>
                <a:gd name="T60" fmla="*/ 148 w 866"/>
                <a:gd name="T61" fmla="*/ 3 h 1070"/>
                <a:gd name="T62" fmla="*/ 129 w 866"/>
                <a:gd name="T63" fmla="*/ 2 h 1070"/>
                <a:gd name="T64" fmla="*/ 112 w 866"/>
                <a:gd name="T65" fmla="*/ 1 h 1070"/>
                <a:gd name="T66" fmla="*/ 98 w 866"/>
                <a:gd name="T67" fmla="*/ 1 h 1070"/>
                <a:gd name="T68" fmla="*/ 87 w 866"/>
                <a:gd name="T69" fmla="*/ 1 h 1070"/>
                <a:gd name="T70" fmla="*/ 81 w 866"/>
                <a:gd name="T71" fmla="*/ 1 h 107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66"/>
                <a:gd name="T109" fmla="*/ 0 h 1070"/>
                <a:gd name="T110" fmla="*/ 866 w 866"/>
                <a:gd name="T111" fmla="*/ 1070 h 107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66" h="1070">
                  <a:moveTo>
                    <a:pt x="321" y="1"/>
                  </a:moveTo>
                  <a:lnTo>
                    <a:pt x="317" y="1"/>
                  </a:lnTo>
                  <a:lnTo>
                    <a:pt x="307" y="0"/>
                  </a:lnTo>
                  <a:lnTo>
                    <a:pt x="291" y="1"/>
                  </a:lnTo>
                  <a:lnTo>
                    <a:pt x="270" y="2"/>
                  </a:lnTo>
                  <a:lnTo>
                    <a:pt x="246" y="4"/>
                  </a:lnTo>
                  <a:lnTo>
                    <a:pt x="218" y="9"/>
                  </a:lnTo>
                  <a:lnTo>
                    <a:pt x="188" y="17"/>
                  </a:lnTo>
                  <a:lnTo>
                    <a:pt x="158" y="27"/>
                  </a:lnTo>
                  <a:lnTo>
                    <a:pt x="128" y="42"/>
                  </a:lnTo>
                  <a:lnTo>
                    <a:pt x="100" y="61"/>
                  </a:lnTo>
                  <a:lnTo>
                    <a:pt x="72" y="85"/>
                  </a:lnTo>
                  <a:lnTo>
                    <a:pt x="48" y="115"/>
                  </a:lnTo>
                  <a:lnTo>
                    <a:pt x="28" y="151"/>
                  </a:lnTo>
                  <a:lnTo>
                    <a:pt x="13" y="192"/>
                  </a:lnTo>
                  <a:lnTo>
                    <a:pt x="3" y="242"/>
                  </a:lnTo>
                  <a:lnTo>
                    <a:pt x="0" y="299"/>
                  </a:lnTo>
                  <a:lnTo>
                    <a:pt x="5" y="357"/>
                  </a:lnTo>
                  <a:lnTo>
                    <a:pt x="15" y="410"/>
                  </a:lnTo>
                  <a:lnTo>
                    <a:pt x="33" y="457"/>
                  </a:lnTo>
                  <a:lnTo>
                    <a:pt x="55" y="500"/>
                  </a:lnTo>
                  <a:lnTo>
                    <a:pt x="81" y="538"/>
                  </a:lnTo>
                  <a:lnTo>
                    <a:pt x="111" y="573"/>
                  </a:lnTo>
                  <a:lnTo>
                    <a:pt x="143" y="607"/>
                  </a:lnTo>
                  <a:lnTo>
                    <a:pt x="179" y="639"/>
                  </a:lnTo>
                  <a:lnTo>
                    <a:pt x="216" y="669"/>
                  </a:lnTo>
                  <a:lnTo>
                    <a:pt x="254" y="700"/>
                  </a:lnTo>
                  <a:lnTo>
                    <a:pt x="292" y="730"/>
                  </a:lnTo>
                  <a:lnTo>
                    <a:pt x="330" y="762"/>
                  </a:lnTo>
                  <a:lnTo>
                    <a:pt x="367" y="796"/>
                  </a:lnTo>
                  <a:lnTo>
                    <a:pt x="403" y="831"/>
                  </a:lnTo>
                  <a:lnTo>
                    <a:pt x="435" y="869"/>
                  </a:lnTo>
                  <a:lnTo>
                    <a:pt x="465" y="912"/>
                  </a:lnTo>
                  <a:lnTo>
                    <a:pt x="494" y="953"/>
                  </a:lnTo>
                  <a:lnTo>
                    <a:pt x="522" y="988"/>
                  </a:lnTo>
                  <a:lnTo>
                    <a:pt x="552" y="1017"/>
                  </a:lnTo>
                  <a:lnTo>
                    <a:pt x="582" y="1040"/>
                  </a:lnTo>
                  <a:lnTo>
                    <a:pt x="611" y="1056"/>
                  </a:lnTo>
                  <a:lnTo>
                    <a:pt x="641" y="1066"/>
                  </a:lnTo>
                  <a:lnTo>
                    <a:pt x="670" y="1070"/>
                  </a:lnTo>
                  <a:lnTo>
                    <a:pt x="697" y="1068"/>
                  </a:lnTo>
                  <a:lnTo>
                    <a:pt x="723" y="1058"/>
                  </a:lnTo>
                  <a:lnTo>
                    <a:pt x="747" y="1043"/>
                  </a:lnTo>
                  <a:lnTo>
                    <a:pt x="768" y="1021"/>
                  </a:lnTo>
                  <a:lnTo>
                    <a:pt x="788" y="993"/>
                  </a:lnTo>
                  <a:lnTo>
                    <a:pt x="804" y="958"/>
                  </a:lnTo>
                  <a:lnTo>
                    <a:pt x="816" y="917"/>
                  </a:lnTo>
                  <a:lnTo>
                    <a:pt x="826" y="868"/>
                  </a:lnTo>
                  <a:lnTo>
                    <a:pt x="831" y="814"/>
                  </a:lnTo>
                  <a:lnTo>
                    <a:pt x="839" y="693"/>
                  </a:lnTo>
                  <a:lnTo>
                    <a:pt x="851" y="564"/>
                  </a:lnTo>
                  <a:lnTo>
                    <a:pt x="860" y="436"/>
                  </a:lnTo>
                  <a:lnTo>
                    <a:pt x="866" y="314"/>
                  </a:lnTo>
                  <a:lnTo>
                    <a:pt x="862" y="207"/>
                  </a:lnTo>
                  <a:lnTo>
                    <a:pt x="847" y="118"/>
                  </a:lnTo>
                  <a:lnTo>
                    <a:pt x="818" y="57"/>
                  </a:lnTo>
                  <a:lnTo>
                    <a:pt x="768" y="30"/>
                  </a:lnTo>
                  <a:lnTo>
                    <a:pt x="737" y="25"/>
                  </a:lnTo>
                  <a:lnTo>
                    <a:pt x="702" y="22"/>
                  </a:lnTo>
                  <a:lnTo>
                    <a:pt x="668" y="18"/>
                  </a:lnTo>
                  <a:lnTo>
                    <a:pt x="631" y="16"/>
                  </a:lnTo>
                  <a:lnTo>
                    <a:pt x="593" y="12"/>
                  </a:lnTo>
                  <a:lnTo>
                    <a:pt x="556" y="10"/>
                  </a:lnTo>
                  <a:lnTo>
                    <a:pt x="519" y="9"/>
                  </a:lnTo>
                  <a:lnTo>
                    <a:pt x="484" y="7"/>
                  </a:lnTo>
                  <a:lnTo>
                    <a:pt x="451" y="5"/>
                  </a:lnTo>
                  <a:lnTo>
                    <a:pt x="420" y="4"/>
                  </a:lnTo>
                  <a:lnTo>
                    <a:pt x="392" y="3"/>
                  </a:lnTo>
                  <a:lnTo>
                    <a:pt x="368" y="2"/>
                  </a:lnTo>
                  <a:lnTo>
                    <a:pt x="348" y="2"/>
                  </a:lnTo>
                  <a:lnTo>
                    <a:pt x="334" y="1"/>
                  </a:lnTo>
                  <a:lnTo>
                    <a:pt x="324" y="1"/>
                  </a:lnTo>
                  <a:lnTo>
                    <a:pt x="321" y="1"/>
                  </a:lnTo>
                  <a:close/>
                </a:path>
              </a:pathLst>
            </a:custGeom>
            <a:solidFill>
              <a:srgbClr val="C6E8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44" name="Freeform 9"/>
            <p:cNvSpPr>
              <a:spLocks/>
            </p:cNvSpPr>
            <p:nvPr/>
          </p:nvSpPr>
          <p:spPr bwMode="auto">
            <a:xfrm>
              <a:off x="3827" y="2878"/>
              <a:ext cx="416" cy="515"/>
            </a:xfrm>
            <a:custGeom>
              <a:avLst/>
              <a:gdLst>
                <a:gd name="T0" fmla="*/ 76 w 834"/>
                <a:gd name="T1" fmla="*/ 0 h 1030"/>
                <a:gd name="T2" fmla="*/ 70 w 834"/>
                <a:gd name="T3" fmla="*/ 0 h 1030"/>
                <a:gd name="T4" fmla="*/ 59 w 834"/>
                <a:gd name="T5" fmla="*/ 1 h 1030"/>
                <a:gd name="T6" fmla="*/ 45 w 834"/>
                <a:gd name="T7" fmla="*/ 3 h 1030"/>
                <a:gd name="T8" fmla="*/ 31 w 834"/>
                <a:gd name="T9" fmla="*/ 9 h 1030"/>
                <a:gd name="T10" fmla="*/ 17 w 834"/>
                <a:gd name="T11" fmla="*/ 20 h 1030"/>
                <a:gd name="T12" fmla="*/ 6 w 834"/>
                <a:gd name="T13" fmla="*/ 36 h 1030"/>
                <a:gd name="T14" fmla="*/ 0 w 834"/>
                <a:gd name="T15" fmla="*/ 58 h 1030"/>
                <a:gd name="T16" fmla="*/ 1 w 834"/>
                <a:gd name="T17" fmla="*/ 85 h 1030"/>
                <a:gd name="T18" fmla="*/ 7 w 834"/>
                <a:gd name="T19" fmla="*/ 109 h 1030"/>
                <a:gd name="T20" fmla="*/ 19 w 834"/>
                <a:gd name="T21" fmla="*/ 129 h 1030"/>
                <a:gd name="T22" fmla="*/ 34 w 834"/>
                <a:gd name="T23" fmla="*/ 146 h 1030"/>
                <a:gd name="T24" fmla="*/ 52 w 834"/>
                <a:gd name="T25" fmla="*/ 161 h 1030"/>
                <a:gd name="T26" fmla="*/ 70 w 834"/>
                <a:gd name="T27" fmla="*/ 175 h 1030"/>
                <a:gd name="T28" fmla="*/ 88 w 834"/>
                <a:gd name="T29" fmla="*/ 191 h 1030"/>
                <a:gd name="T30" fmla="*/ 104 w 834"/>
                <a:gd name="T31" fmla="*/ 209 h 1030"/>
                <a:gd name="T32" fmla="*/ 118 w 834"/>
                <a:gd name="T33" fmla="*/ 229 h 1030"/>
                <a:gd name="T34" fmla="*/ 132 w 834"/>
                <a:gd name="T35" fmla="*/ 244 h 1030"/>
                <a:gd name="T36" fmla="*/ 146 w 834"/>
                <a:gd name="T37" fmla="*/ 254 h 1030"/>
                <a:gd name="T38" fmla="*/ 161 w 834"/>
                <a:gd name="T39" fmla="*/ 258 h 1030"/>
                <a:gd name="T40" fmla="*/ 173 w 834"/>
                <a:gd name="T41" fmla="*/ 254 h 1030"/>
                <a:gd name="T42" fmla="*/ 184 w 834"/>
                <a:gd name="T43" fmla="*/ 245 h 1030"/>
                <a:gd name="T44" fmla="*/ 193 w 834"/>
                <a:gd name="T45" fmla="*/ 230 h 1030"/>
                <a:gd name="T46" fmla="*/ 198 w 834"/>
                <a:gd name="T47" fmla="*/ 209 h 1030"/>
                <a:gd name="T48" fmla="*/ 201 w 834"/>
                <a:gd name="T49" fmla="*/ 166 h 1030"/>
                <a:gd name="T50" fmla="*/ 207 w 834"/>
                <a:gd name="T51" fmla="*/ 105 h 1030"/>
                <a:gd name="T52" fmla="*/ 207 w 834"/>
                <a:gd name="T53" fmla="*/ 49 h 1030"/>
                <a:gd name="T54" fmla="*/ 196 w 834"/>
                <a:gd name="T55" fmla="*/ 13 h 1030"/>
                <a:gd name="T56" fmla="*/ 177 w 834"/>
                <a:gd name="T57" fmla="*/ 6 h 1030"/>
                <a:gd name="T58" fmla="*/ 160 w 834"/>
                <a:gd name="T59" fmla="*/ 4 h 1030"/>
                <a:gd name="T60" fmla="*/ 142 w 834"/>
                <a:gd name="T61" fmla="*/ 3 h 1030"/>
                <a:gd name="T62" fmla="*/ 124 w 834"/>
                <a:gd name="T63" fmla="*/ 1 h 1030"/>
                <a:gd name="T64" fmla="*/ 108 w 834"/>
                <a:gd name="T65" fmla="*/ 1 h 1030"/>
                <a:gd name="T66" fmla="*/ 94 w 834"/>
                <a:gd name="T67" fmla="*/ 1 h 1030"/>
                <a:gd name="T68" fmla="*/ 84 w 834"/>
                <a:gd name="T69" fmla="*/ 1 h 1030"/>
                <a:gd name="T70" fmla="*/ 78 w 834"/>
                <a:gd name="T71" fmla="*/ 0 h 10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34"/>
                <a:gd name="T109" fmla="*/ 0 h 1030"/>
                <a:gd name="T110" fmla="*/ 834 w 834"/>
                <a:gd name="T111" fmla="*/ 1030 h 10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34" h="1030">
                  <a:moveTo>
                    <a:pt x="309" y="0"/>
                  </a:moveTo>
                  <a:lnTo>
                    <a:pt x="306" y="0"/>
                  </a:lnTo>
                  <a:lnTo>
                    <a:pt x="295" y="0"/>
                  </a:lnTo>
                  <a:lnTo>
                    <a:pt x="280" y="0"/>
                  </a:lnTo>
                  <a:lnTo>
                    <a:pt x="260" y="1"/>
                  </a:lnTo>
                  <a:lnTo>
                    <a:pt x="237" y="4"/>
                  </a:lnTo>
                  <a:lnTo>
                    <a:pt x="210" y="8"/>
                  </a:lnTo>
                  <a:lnTo>
                    <a:pt x="181" y="15"/>
                  </a:lnTo>
                  <a:lnTo>
                    <a:pt x="152" y="26"/>
                  </a:lnTo>
                  <a:lnTo>
                    <a:pt x="124" y="39"/>
                  </a:lnTo>
                  <a:lnTo>
                    <a:pt x="96" y="58"/>
                  </a:lnTo>
                  <a:lnTo>
                    <a:pt x="69" y="81"/>
                  </a:lnTo>
                  <a:lnTo>
                    <a:pt x="46" y="110"/>
                  </a:lnTo>
                  <a:lnTo>
                    <a:pt x="27" y="144"/>
                  </a:lnTo>
                  <a:lnTo>
                    <a:pt x="12" y="185"/>
                  </a:lnTo>
                  <a:lnTo>
                    <a:pt x="3" y="232"/>
                  </a:lnTo>
                  <a:lnTo>
                    <a:pt x="0" y="287"/>
                  </a:lnTo>
                  <a:lnTo>
                    <a:pt x="5" y="343"/>
                  </a:lnTo>
                  <a:lnTo>
                    <a:pt x="15" y="393"/>
                  </a:lnTo>
                  <a:lnTo>
                    <a:pt x="31" y="439"/>
                  </a:lnTo>
                  <a:lnTo>
                    <a:pt x="52" y="479"/>
                  </a:lnTo>
                  <a:lnTo>
                    <a:pt x="78" y="517"/>
                  </a:lnTo>
                  <a:lnTo>
                    <a:pt x="106" y="552"/>
                  </a:lnTo>
                  <a:lnTo>
                    <a:pt x="139" y="584"/>
                  </a:lnTo>
                  <a:lnTo>
                    <a:pt x="172" y="615"/>
                  </a:lnTo>
                  <a:lnTo>
                    <a:pt x="208" y="644"/>
                  </a:lnTo>
                  <a:lnTo>
                    <a:pt x="245" y="674"/>
                  </a:lnTo>
                  <a:lnTo>
                    <a:pt x="282" y="703"/>
                  </a:lnTo>
                  <a:lnTo>
                    <a:pt x="318" y="734"/>
                  </a:lnTo>
                  <a:lnTo>
                    <a:pt x="354" y="766"/>
                  </a:lnTo>
                  <a:lnTo>
                    <a:pt x="388" y="800"/>
                  </a:lnTo>
                  <a:lnTo>
                    <a:pt x="419" y="838"/>
                  </a:lnTo>
                  <a:lnTo>
                    <a:pt x="447" y="878"/>
                  </a:lnTo>
                  <a:lnTo>
                    <a:pt x="475" y="917"/>
                  </a:lnTo>
                  <a:lnTo>
                    <a:pt x="503" y="952"/>
                  </a:lnTo>
                  <a:lnTo>
                    <a:pt x="532" y="979"/>
                  </a:lnTo>
                  <a:lnTo>
                    <a:pt x="560" y="1001"/>
                  </a:lnTo>
                  <a:lnTo>
                    <a:pt x="588" y="1016"/>
                  </a:lnTo>
                  <a:lnTo>
                    <a:pt x="617" y="1027"/>
                  </a:lnTo>
                  <a:lnTo>
                    <a:pt x="645" y="1030"/>
                  </a:lnTo>
                  <a:lnTo>
                    <a:pt x="671" y="1028"/>
                  </a:lnTo>
                  <a:lnTo>
                    <a:pt x="695" y="1018"/>
                  </a:lnTo>
                  <a:lnTo>
                    <a:pt x="718" y="1005"/>
                  </a:lnTo>
                  <a:lnTo>
                    <a:pt x="739" y="983"/>
                  </a:lnTo>
                  <a:lnTo>
                    <a:pt x="757" y="956"/>
                  </a:lnTo>
                  <a:lnTo>
                    <a:pt x="774" y="923"/>
                  </a:lnTo>
                  <a:lnTo>
                    <a:pt x="786" y="883"/>
                  </a:lnTo>
                  <a:lnTo>
                    <a:pt x="794" y="836"/>
                  </a:lnTo>
                  <a:lnTo>
                    <a:pt x="800" y="785"/>
                  </a:lnTo>
                  <a:lnTo>
                    <a:pt x="808" y="667"/>
                  </a:lnTo>
                  <a:lnTo>
                    <a:pt x="819" y="544"/>
                  </a:lnTo>
                  <a:lnTo>
                    <a:pt x="829" y="420"/>
                  </a:lnTo>
                  <a:lnTo>
                    <a:pt x="834" y="302"/>
                  </a:lnTo>
                  <a:lnTo>
                    <a:pt x="830" y="198"/>
                  </a:lnTo>
                  <a:lnTo>
                    <a:pt x="816" y="113"/>
                  </a:lnTo>
                  <a:lnTo>
                    <a:pt x="786" y="54"/>
                  </a:lnTo>
                  <a:lnTo>
                    <a:pt x="739" y="28"/>
                  </a:lnTo>
                  <a:lnTo>
                    <a:pt x="709" y="24"/>
                  </a:lnTo>
                  <a:lnTo>
                    <a:pt x="677" y="21"/>
                  </a:lnTo>
                  <a:lnTo>
                    <a:pt x="642" y="18"/>
                  </a:lnTo>
                  <a:lnTo>
                    <a:pt x="607" y="14"/>
                  </a:lnTo>
                  <a:lnTo>
                    <a:pt x="571" y="12"/>
                  </a:lnTo>
                  <a:lnTo>
                    <a:pt x="535" y="9"/>
                  </a:lnTo>
                  <a:lnTo>
                    <a:pt x="500" y="7"/>
                  </a:lnTo>
                  <a:lnTo>
                    <a:pt x="466" y="6"/>
                  </a:lnTo>
                  <a:lnTo>
                    <a:pt x="434" y="5"/>
                  </a:lnTo>
                  <a:lnTo>
                    <a:pt x="405" y="4"/>
                  </a:lnTo>
                  <a:lnTo>
                    <a:pt x="378" y="3"/>
                  </a:lnTo>
                  <a:lnTo>
                    <a:pt x="354" y="1"/>
                  </a:lnTo>
                  <a:lnTo>
                    <a:pt x="336" y="1"/>
                  </a:lnTo>
                  <a:lnTo>
                    <a:pt x="322" y="0"/>
                  </a:lnTo>
                  <a:lnTo>
                    <a:pt x="313" y="0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B5DD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45" name="Freeform 10"/>
            <p:cNvSpPr>
              <a:spLocks/>
            </p:cNvSpPr>
            <p:nvPr/>
          </p:nvSpPr>
          <p:spPr bwMode="auto">
            <a:xfrm>
              <a:off x="3838" y="2883"/>
              <a:ext cx="400" cy="495"/>
            </a:xfrm>
            <a:custGeom>
              <a:avLst/>
              <a:gdLst>
                <a:gd name="T0" fmla="*/ 73 w 801"/>
                <a:gd name="T1" fmla="*/ 0 h 989"/>
                <a:gd name="T2" fmla="*/ 67 w 801"/>
                <a:gd name="T3" fmla="*/ 0 h 989"/>
                <a:gd name="T4" fmla="*/ 56 w 801"/>
                <a:gd name="T5" fmla="*/ 1 h 989"/>
                <a:gd name="T6" fmla="*/ 43 w 801"/>
                <a:gd name="T7" fmla="*/ 4 h 989"/>
                <a:gd name="T8" fmla="*/ 29 w 801"/>
                <a:gd name="T9" fmla="*/ 10 h 989"/>
                <a:gd name="T10" fmla="*/ 16 w 801"/>
                <a:gd name="T11" fmla="*/ 20 h 989"/>
                <a:gd name="T12" fmla="*/ 6 w 801"/>
                <a:gd name="T13" fmla="*/ 35 h 989"/>
                <a:gd name="T14" fmla="*/ 0 w 801"/>
                <a:gd name="T15" fmla="*/ 56 h 989"/>
                <a:gd name="T16" fmla="*/ 1 w 801"/>
                <a:gd name="T17" fmla="*/ 83 h 989"/>
                <a:gd name="T18" fmla="*/ 7 w 801"/>
                <a:gd name="T19" fmla="*/ 106 h 989"/>
                <a:gd name="T20" fmla="*/ 18 w 801"/>
                <a:gd name="T21" fmla="*/ 124 h 989"/>
                <a:gd name="T22" fmla="*/ 33 w 801"/>
                <a:gd name="T23" fmla="*/ 141 h 989"/>
                <a:gd name="T24" fmla="*/ 50 w 801"/>
                <a:gd name="T25" fmla="*/ 155 h 989"/>
                <a:gd name="T26" fmla="*/ 67 w 801"/>
                <a:gd name="T27" fmla="*/ 169 h 989"/>
                <a:gd name="T28" fmla="*/ 85 w 801"/>
                <a:gd name="T29" fmla="*/ 184 h 989"/>
                <a:gd name="T30" fmla="*/ 100 w 801"/>
                <a:gd name="T31" fmla="*/ 201 h 989"/>
                <a:gd name="T32" fmla="*/ 114 w 801"/>
                <a:gd name="T33" fmla="*/ 221 h 989"/>
                <a:gd name="T34" fmla="*/ 127 w 801"/>
                <a:gd name="T35" fmla="*/ 236 h 989"/>
                <a:gd name="T36" fmla="*/ 141 w 801"/>
                <a:gd name="T37" fmla="*/ 245 h 989"/>
                <a:gd name="T38" fmla="*/ 154 w 801"/>
                <a:gd name="T39" fmla="*/ 248 h 989"/>
                <a:gd name="T40" fmla="*/ 167 w 801"/>
                <a:gd name="T41" fmla="*/ 245 h 989"/>
                <a:gd name="T42" fmla="*/ 177 w 801"/>
                <a:gd name="T43" fmla="*/ 236 h 989"/>
                <a:gd name="T44" fmla="*/ 186 w 801"/>
                <a:gd name="T45" fmla="*/ 222 h 989"/>
                <a:gd name="T46" fmla="*/ 191 w 801"/>
                <a:gd name="T47" fmla="*/ 201 h 989"/>
                <a:gd name="T48" fmla="*/ 194 w 801"/>
                <a:gd name="T49" fmla="*/ 160 h 989"/>
                <a:gd name="T50" fmla="*/ 199 w 801"/>
                <a:gd name="T51" fmla="*/ 101 h 989"/>
                <a:gd name="T52" fmla="*/ 199 w 801"/>
                <a:gd name="T53" fmla="*/ 48 h 989"/>
                <a:gd name="T54" fmla="*/ 189 w 801"/>
                <a:gd name="T55" fmla="*/ 13 h 989"/>
                <a:gd name="T56" fmla="*/ 170 w 801"/>
                <a:gd name="T57" fmla="*/ 6 h 989"/>
                <a:gd name="T58" fmla="*/ 154 w 801"/>
                <a:gd name="T59" fmla="*/ 4 h 989"/>
                <a:gd name="T60" fmla="*/ 137 w 801"/>
                <a:gd name="T61" fmla="*/ 3 h 989"/>
                <a:gd name="T62" fmla="*/ 120 w 801"/>
                <a:gd name="T63" fmla="*/ 2 h 989"/>
                <a:gd name="T64" fmla="*/ 104 w 801"/>
                <a:gd name="T65" fmla="*/ 1 h 989"/>
                <a:gd name="T66" fmla="*/ 90 w 801"/>
                <a:gd name="T67" fmla="*/ 1 h 989"/>
                <a:gd name="T68" fmla="*/ 80 w 801"/>
                <a:gd name="T69" fmla="*/ 0 h 989"/>
                <a:gd name="T70" fmla="*/ 75 w 801"/>
                <a:gd name="T71" fmla="*/ 0 h 98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01"/>
                <a:gd name="T109" fmla="*/ 0 h 989"/>
                <a:gd name="T110" fmla="*/ 801 w 801"/>
                <a:gd name="T111" fmla="*/ 989 h 98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01" h="989">
                  <a:moveTo>
                    <a:pt x="298" y="0"/>
                  </a:moveTo>
                  <a:lnTo>
                    <a:pt x="294" y="0"/>
                  </a:lnTo>
                  <a:lnTo>
                    <a:pt x="285" y="0"/>
                  </a:lnTo>
                  <a:lnTo>
                    <a:pt x="270" y="0"/>
                  </a:lnTo>
                  <a:lnTo>
                    <a:pt x="250" y="0"/>
                  </a:lnTo>
                  <a:lnTo>
                    <a:pt x="227" y="3"/>
                  </a:lnTo>
                  <a:lnTo>
                    <a:pt x="202" y="8"/>
                  </a:lnTo>
                  <a:lnTo>
                    <a:pt x="174" y="15"/>
                  </a:lnTo>
                  <a:lnTo>
                    <a:pt x="147" y="24"/>
                  </a:lnTo>
                  <a:lnTo>
                    <a:pt x="119" y="38"/>
                  </a:lnTo>
                  <a:lnTo>
                    <a:pt x="91" y="55"/>
                  </a:lnTo>
                  <a:lnTo>
                    <a:pt x="67" y="77"/>
                  </a:lnTo>
                  <a:lnTo>
                    <a:pt x="44" y="105"/>
                  </a:lnTo>
                  <a:lnTo>
                    <a:pt x="26" y="138"/>
                  </a:lnTo>
                  <a:lnTo>
                    <a:pt x="12" y="177"/>
                  </a:lnTo>
                  <a:lnTo>
                    <a:pt x="3" y="222"/>
                  </a:lnTo>
                  <a:lnTo>
                    <a:pt x="0" y="275"/>
                  </a:lnTo>
                  <a:lnTo>
                    <a:pt x="5" y="329"/>
                  </a:lnTo>
                  <a:lnTo>
                    <a:pt x="15" y="378"/>
                  </a:lnTo>
                  <a:lnTo>
                    <a:pt x="30" y="421"/>
                  </a:lnTo>
                  <a:lnTo>
                    <a:pt x="51" y="461"/>
                  </a:lnTo>
                  <a:lnTo>
                    <a:pt x="75" y="496"/>
                  </a:lnTo>
                  <a:lnTo>
                    <a:pt x="103" y="530"/>
                  </a:lnTo>
                  <a:lnTo>
                    <a:pt x="133" y="561"/>
                  </a:lnTo>
                  <a:lnTo>
                    <a:pt x="166" y="590"/>
                  </a:lnTo>
                  <a:lnTo>
                    <a:pt x="200" y="618"/>
                  </a:lnTo>
                  <a:lnTo>
                    <a:pt x="235" y="646"/>
                  </a:lnTo>
                  <a:lnTo>
                    <a:pt x="271" y="675"/>
                  </a:lnTo>
                  <a:lnTo>
                    <a:pt x="306" y="704"/>
                  </a:lnTo>
                  <a:lnTo>
                    <a:pt x="340" y="735"/>
                  </a:lnTo>
                  <a:lnTo>
                    <a:pt x="372" y="768"/>
                  </a:lnTo>
                  <a:lnTo>
                    <a:pt x="402" y="804"/>
                  </a:lnTo>
                  <a:lnTo>
                    <a:pt x="430" y="843"/>
                  </a:lnTo>
                  <a:lnTo>
                    <a:pt x="457" y="881"/>
                  </a:lnTo>
                  <a:lnTo>
                    <a:pt x="483" y="913"/>
                  </a:lnTo>
                  <a:lnTo>
                    <a:pt x="511" y="941"/>
                  </a:lnTo>
                  <a:lnTo>
                    <a:pt x="538" y="962"/>
                  </a:lnTo>
                  <a:lnTo>
                    <a:pt x="566" y="977"/>
                  </a:lnTo>
                  <a:lnTo>
                    <a:pt x="593" y="986"/>
                  </a:lnTo>
                  <a:lnTo>
                    <a:pt x="619" y="989"/>
                  </a:lnTo>
                  <a:lnTo>
                    <a:pt x="644" y="987"/>
                  </a:lnTo>
                  <a:lnTo>
                    <a:pt x="669" y="979"/>
                  </a:lnTo>
                  <a:lnTo>
                    <a:pt x="691" y="964"/>
                  </a:lnTo>
                  <a:lnTo>
                    <a:pt x="710" y="944"/>
                  </a:lnTo>
                  <a:lnTo>
                    <a:pt x="729" y="918"/>
                  </a:lnTo>
                  <a:lnTo>
                    <a:pt x="744" y="886"/>
                  </a:lnTo>
                  <a:lnTo>
                    <a:pt x="755" y="848"/>
                  </a:lnTo>
                  <a:lnTo>
                    <a:pt x="764" y="804"/>
                  </a:lnTo>
                  <a:lnTo>
                    <a:pt x="769" y="753"/>
                  </a:lnTo>
                  <a:lnTo>
                    <a:pt x="777" y="640"/>
                  </a:lnTo>
                  <a:lnTo>
                    <a:pt x="787" y="522"/>
                  </a:lnTo>
                  <a:lnTo>
                    <a:pt x="797" y="403"/>
                  </a:lnTo>
                  <a:lnTo>
                    <a:pt x="801" y="290"/>
                  </a:lnTo>
                  <a:lnTo>
                    <a:pt x="799" y="190"/>
                  </a:lnTo>
                  <a:lnTo>
                    <a:pt x="784" y="108"/>
                  </a:lnTo>
                  <a:lnTo>
                    <a:pt x="756" y="52"/>
                  </a:lnTo>
                  <a:lnTo>
                    <a:pt x="710" y="26"/>
                  </a:lnTo>
                  <a:lnTo>
                    <a:pt x="681" y="23"/>
                  </a:lnTo>
                  <a:lnTo>
                    <a:pt x="650" y="19"/>
                  </a:lnTo>
                  <a:lnTo>
                    <a:pt x="617" y="16"/>
                  </a:lnTo>
                  <a:lnTo>
                    <a:pt x="583" y="12"/>
                  </a:lnTo>
                  <a:lnTo>
                    <a:pt x="549" y="10"/>
                  </a:lnTo>
                  <a:lnTo>
                    <a:pt x="514" y="8"/>
                  </a:lnTo>
                  <a:lnTo>
                    <a:pt x="481" y="7"/>
                  </a:lnTo>
                  <a:lnTo>
                    <a:pt x="449" y="4"/>
                  </a:lnTo>
                  <a:lnTo>
                    <a:pt x="417" y="3"/>
                  </a:lnTo>
                  <a:lnTo>
                    <a:pt x="390" y="2"/>
                  </a:lnTo>
                  <a:lnTo>
                    <a:pt x="363" y="2"/>
                  </a:lnTo>
                  <a:lnTo>
                    <a:pt x="341" y="1"/>
                  </a:lnTo>
                  <a:lnTo>
                    <a:pt x="323" y="0"/>
                  </a:lnTo>
                  <a:lnTo>
                    <a:pt x="309" y="0"/>
                  </a:lnTo>
                  <a:lnTo>
                    <a:pt x="301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A0D6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46" name="Freeform 11"/>
            <p:cNvSpPr>
              <a:spLocks/>
            </p:cNvSpPr>
            <p:nvPr/>
          </p:nvSpPr>
          <p:spPr bwMode="auto">
            <a:xfrm>
              <a:off x="3849" y="2889"/>
              <a:ext cx="384" cy="475"/>
            </a:xfrm>
            <a:custGeom>
              <a:avLst/>
              <a:gdLst>
                <a:gd name="T0" fmla="*/ 70 w 769"/>
                <a:gd name="T1" fmla="*/ 0 h 950"/>
                <a:gd name="T2" fmla="*/ 64 w 769"/>
                <a:gd name="T3" fmla="*/ 0 h 950"/>
                <a:gd name="T4" fmla="*/ 54 w 769"/>
                <a:gd name="T5" fmla="*/ 1 h 950"/>
                <a:gd name="T6" fmla="*/ 41 w 769"/>
                <a:gd name="T7" fmla="*/ 4 h 950"/>
                <a:gd name="T8" fmla="*/ 28 w 769"/>
                <a:gd name="T9" fmla="*/ 10 h 950"/>
                <a:gd name="T10" fmla="*/ 16 w 769"/>
                <a:gd name="T11" fmla="*/ 19 h 950"/>
                <a:gd name="T12" fmla="*/ 6 w 769"/>
                <a:gd name="T13" fmla="*/ 34 h 950"/>
                <a:gd name="T14" fmla="*/ 0 w 769"/>
                <a:gd name="T15" fmla="*/ 54 h 950"/>
                <a:gd name="T16" fmla="*/ 1 w 769"/>
                <a:gd name="T17" fmla="*/ 80 h 950"/>
                <a:gd name="T18" fmla="*/ 7 w 769"/>
                <a:gd name="T19" fmla="*/ 102 h 950"/>
                <a:gd name="T20" fmla="*/ 18 w 769"/>
                <a:gd name="T21" fmla="*/ 119 h 950"/>
                <a:gd name="T22" fmla="*/ 31 w 769"/>
                <a:gd name="T23" fmla="*/ 135 h 950"/>
                <a:gd name="T24" fmla="*/ 47 w 769"/>
                <a:gd name="T25" fmla="*/ 149 h 950"/>
                <a:gd name="T26" fmla="*/ 64 w 769"/>
                <a:gd name="T27" fmla="*/ 163 h 950"/>
                <a:gd name="T28" fmla="*/ 81 w 769"/>
                <a:gd name="T29" fmla="*/ 177 h 950"/>
                <a:gd name="T30" fmla="*/ 96 w 769"/>
                <a:gd name="T31" fmla="*/ 193 h 950"/>
                <a:gd name="T32" fmla="*/ 109 w 769"/>
                <a:gd name="T33" fmla="*/ 212 h 950"/>
                <a:gd name="T34" fmla="*/ 122 w 769"/>
                <a:gd name="T35" fmla="*/ 226 h 950"/>
                <a:gd name="T36" fmla="*/ 135 w 769"/>
                <a:gd name="T37" fmla="*/ 235 h 950"/>
                <a:gd name="T38" fmla="*/ 148 w 769"/>
                <a:gd name="T39" fmla="*/ 238 h 950"/>
                <a:gd name="T40" fmla="*/ 160 w 769"/>
                <a:gd name="T41" fmla="*/ 235 h 950"/>
                <a:gd name="T42" fmla="*/ 170 w 769"/>
                <a:gd name="T43" fmla="*/ 227 h 950"/>
                <a:gd name="T44" fmla="*/ 178 w 769"/>
                <a:gd name="T45" fmla="*/ 213 h 950"/>
                <a:gd name="T46" fmla="*/ 183 w 769"/>
                <a:gd name="T47" fmla="*/ 193 h 950"/>
                <a:gd name="T48" fmla="*/ 186 w 769"/>
                <a:gd name="T49" fmla="*/ 154 h 950"/>
                <a:gd name="T50" fmla="*/ 191 w 769"/>
                <a:gd name="T51" fmla="*/ 97 h 950"/>
                <a:gd name="T52" fmla="*/ 191 w 769"/>
                <a:gd name="T53" fmla="*/ 46 h 950"/>
                <a:gd name="T54" fmla="*/ 181 w 769"/>
                <a:gd name="T55" fmla="*/ 13 h 950"/>
                <a:gd name="T56" fmla="*/ 163 w 769"/>
                <a:gd name="T57" fmla="*/ 6 h 950"/>
                <a:gd name="T58" fmla="*/ 148 w 769"/>
                <a:gd name="T59" fmla="*/ 4 h 950"/>
                <a:gd name="T60" fmla="*/ 131 w 769"/>
                <a:gd name="T61" fmla="*/ 3 h 950"/>
                <a:gd name="T62" fmla="*/ 115 w 769"/>
                <a:gd name="T63" fmla="*/ 2 h 950"/>
                <a:gd name="T64" fmla="*/ 100 w 769"/>
                <a:gd name="T65" fmla="*/ 1 h 950"/>
                <a:gd name="T66" fmla="*/ 87 w 769"/>
                <a:gd name="T67" fmla="*/ 1 h 950"/>
                <a:gd name="T68" fmla="*/ 77 w 769"/>
                <a:gd name="T69" fmla="*/ 0 h 950"/>
                <a:gd name="T70" fmla="*/ 72 w 769"/>
                <a:gd name="T71" fmla="*/ 0 h 95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69"/>
                <a:gd name="T109" fmla="*/ 0 h 950"/>
                <a:gd name="T110" fmla="*/ 769 w 769"/>
                <a:gd name="T111" fmla="*/ 950 h 95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69" h="950">
                  <a:moveTo>
                    <a:pt x="285" y="0"/>
                  </a:moveTo>
                  <a:lnTo>
                    <a:pt x="281" y="0"/>
                  </a:lnTo>
                  <a:lnTo>
                    <a:pt x="272" y="0"/>
                  </a:lnTo>
                  <a:lnTo>
                    <a:pt x="258" y="0"/>
                  </a:lnTo>
                  <a:lnTo>
                    <a:pt x="240" y="0"/>
                  </a:lnTo>
                  <a:lnTo>
                    <a:pt x="218" y="4"/>
                  </a:lnTo>
                  <a:lnTo>
                    <a:pt x="194" y="7"/>
                  </a:lnTo>
                  <a:lnTo>
                    <a:pt x="167" y="14"/>
                  </a:lnTo>
                  <a:lnTo>
                    <a:pt x="141" y="23"/>
                  </a:lnTo>
                  <a:lnTo>
                    <a:pt x="113" y="37"/>
                  </a:lnTo>
                  <a:lnTo>
                    <a:pt x="88" y="53"/>
                  </a:lnTo>
                  <a:lnTo>
                    <a:pt x="64" y="75"/>
                  </a:lnTo>
                  <a:lnTo>
                    <a:pt x="42" y="101"/>
                  </a:lnTo>
                  <a:lnTo>
                    <a:pt x="24" y="133"/>
                  </a:lnTo>
                  <a:lnTo>
                    <a:pt x="11" y="171"/>
                  </a:lnTo>
                  <a:lnTo>
                    <a:pt x="2" y="214"/>
                  </a:lnTo>
                  <a:lnTo>
                    <a:pt x="0" y="265"/>
                  </a:lnTo>
                  <a:lnTo>
                    <a:pt x="4" y="317"/>
                  </a:lnTo>
                  <a:lnTo>
                    <a:pt x="14" y="363"/>
                  </a:lnTo>
                  <a:lnTo>
                    <a:pt x="29" y="406"/>
                  </a:lnTo>
                  <a:lnTo>
                    <a:pt x="49" y="442"/>
                  </a:lnTo>
                  <a:lnTo>
                    <a:pt x="72" y="478"/>
                  </a:lnTo>
                  <a:lnTo>
                    <a:pt x="98" y="509"/>
                  </a:lnTo>
                  <a:lnTo>
                    <a:pt x="127" y="539"/>
                  </a:lnTo>
                  <a:lnTo>
                    <a:pt x="159" y="567"/>
                  </a:lnTo>
                  <a:lnTo>
                    <a:pt x="191" y="594"/>
                  </a:lnTo>
                  <a:lnTo>
                    <a:pt x="226" y="621"/>
                  </a:lnTo>
                  <a:lnTo>
                    <a:pt x="259" y="649"/>
                  </a:lnTo>
                  <a:lnTo>
                    <a:pt x="294" y="676"/>
                  </a:lnTo>
                  <a:lnTo>
                    <a:pt x="326" y="706"/>
                  </a:lnTo>
                  <a:lnTo>
                    <a:pt x="357" y="737"/>
                  </a:lnTo>
                  <a:lnTo>
                    <a:pt x="386" y="772"/>
                  </a:lnTo>
                  <a:lnTo>
                    <a:pt x="413" y="810"/>
                  </a:lnTo>
                  <a:lnTo>
                    <a:pt x="438" y="847"/>
                  </a:lnTo>
                  <a:lnTo>
                    <a:pt x="463" y="878"/>
                  </a:lnTo>
                  <a:lnTo>
                    <a:pt x="490" y="903"/>
                  </a:lnTo>
                  <a:lnTo>
                    <a:pt x="516" y="924"/>
                  </a:lnTo>
                  <a:lnTo>
                    <a:pt x="543" y="938"/>
                  </a:lnTo>
                  <a:lnTo>
                    <a:pt x="568" y="947"/>
                  </a:lnTo>
                  <a:lnTo>
                    <a:pt x="594" y="950"/>
                  </a:lnTo>
                  <a:lnTo>
                    <a:pt x="619" y="948"/>
                  </a:lnTo>
                  <a:lnTo>
                    <a:pt x="641" y="940"/>
                  </a:lnTo>
                  <a:lnTo>
                    <a:pt x="663" y="926"/>
                  </a:lnTo>
                  <a:lnTo>
                    <a:pt x="682" y="908"/>
                  </a:lnTo>
                  <a:lnTo>
                    <a:pt x="699" y="882"/>
                  </a:lnTo>
                  <a:lnTo>
                    <a:pt x="713" y="851"/>
                  </a:lnTo>
                  <a:lnTo>
                    <a:pt x="725" y="814"/>
                  </a:lnTo>
                  <a:lnTo>
                    <a:pt x="733" y="772"/>
                  </a:lnTo>
                  <a:lnTo>
                    <a:pt x="738" y="723"/>
                  </a:lnTo>
                  <a:lnTo>
                    <a:pt x="746" y="615"/>
                  </a:lnTo>
                  <a:lnTo>
                    <a:pt x="756" y="501"/>
                  </a:lnTo>
                  <a:lnTo>
                    <a:pt x="764" y="387"/>
                  </a:lnTo>
                  <a:lnTo>
                    <a:pt x="769" y="279"/>
                  </a:lnTo>
                  <a:lnTo>
                    <a:pt x="767" y="183"/>
                  </a:lnTo>
                  <a:lnTo>
                    <a:pt x="753" y="105"/>
                  </a:lnTo>
                  <a:lnTo>
                    <a:pt x="726" y="50"/>
                  </a:lnTo>
                  <a:lnTo>
                    <a:pt x="682" y="25"/>
                  </a:lnTo>
                  <a:lnTo>
                    <a:pt x="655" y="22"/>
                  </a:lnTo>
                  <a:lnTo>
                    <a:pt x="625" y="19"/>
                  </a:lnTo>
                  <a:lnTo>
                    <a:pt x="592" y="15"/>
                  </a:lnTo>
                  <a:lnTo>
                    <a:pt x="560" y="13"/>
                  </a:lnTo>
                  <a:lnTo>
                    <a:pt x="527" y="10"/>
                  </a:lnTo>
                  <a:lnTo>
                    <a:pt x="493" y="8"/>
                  </a:lnTo>
                  <a:lnTo>
                    <a:pt x="461" y="7"/>
                  </a:lnTo>
                  <a:lnTo>
                    <a:pt x="430" y="5"/>
                  </a:lnTo>
                  <a:lnTo>
                    <a:pt x="400" y="4"/>
                  </a:lnTo>
                  <a:lnTo>
                    <a:pt x="372" y="2"/>
                  </a:lnTo>
                  <a:lnTo>
                    <a:pt x="348" y="1"/>
                  </a:lnTo>
                  <a:lnTo>
                    <a:pt x="326" y="1"/>
                  </a:lnTo>
                  <a:lnTo>
                    <a:pt x="309" y="0"/>
                  </a:lnTo>
                  <a:lnTo>
                    <a:pt x="296" y="0"/>
                  </a:lnTo>
                  <a:lnTo>
                    <a:pt x="288" y="0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8ECC8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47" name="Freeform 12"/>
            <p:cNvSpPr>
              <a:spLocks/>
            </p:cNvSpPr>
            <p:nvPr/>
          </p:nvSpPr>
          <p:spPr bwMode="auto">
            <a:xfrm>
              <a:off x="3860" y="2894"/>
              <a:ext cx="368" cy="455"/>
            </a:xfrm>
            <a:custGeom>
              <a:avLst/>
              <a:gdLst>
                <a:gd name="T0" fmla="*/ 67 w 738"/>
                <a:gd name="T1" fmla="*/ 0 h 912"/>
                <a:gd name="T2" fmla="*/ 62 w 738"/>
                <a:gd name="T3" fmla="*/ 0 h 912"/>
                <a:gd name="T4" fmla="*/ 52 w 738"/>
                <a:gd name="T5" fmla="*/ 1 h 912"/>
                <a:gd name="T6" fmla="*/ 40 w 738"/>
                <a:gd name="T7" fmla="*/ 3 h 912"/>
                <a:gd name="T8" fmla="*/ 27 w 738"/>
                <a:gd name="T9" fmla="*/ 9 h 912"/>
                <a:gd name="T10" fmla="*/ 15 w 738"/>
                <a:gd name="T11" fmla="*/ 18 h 912"/>
                <a:gd name="T12" fmla="*/ 5 w 738"/>
                <a:gd name="T13" fmla="*/ 32 h 912"/>
                <a:gd name="T14" fmla="*/ 0 w 738"/>
                <a:gd name="T15" fmla="*/ 51 h 912"/>
                <a:gd name="T16" fmla="*/ 0 w 738"/>
                <a:gd name="T17" fmla="*/ 76 h 912"/>
                <a:gd name="T18" fmla="*/ 7 w 738"/>
                <a:gd name="T19" fmla="*/ 97 h 912"/>
                <a:gd name="T20" fmla="*/ 17 w 738"/>
                <a:gd name="T21" fmla="*/ 114 h 912"/>
                <a:gd name="T22" fmla="*/ 30 w 738"/>
                <a:gd name="T23" fmla="*/ 129 h 912"/>
                <a:gd name="T24" fmla="*/ 46 w 738"/>
                <a:gd name="T25" fmla="*/ 142 h 912"/>
                <a:gd name="T26" fmla="*/ 62 w 738"/>
                <a:gd name="T27" fmla="*/ 155 h 912"/>
                <a:gd name="T28" fmla="*/ 78 w 738"/>
                <a:gd name="T29" fmla="*/ 169 h 912"/>
                <a:gd name="T30" fmla="*/ 92 w 738"/>
                <a:gd name="T31" fmla="*/ 185 h 912"/>
                <a:gd name="T32" fmla="*/ 104 w 738"/>
                <a:gd name="T33" fmla="*/ 203 h 912"/>
                <a:gd name="T34" fmla="*/ 117 w 738"/>
                <a:gd name="T35" fmla="*/ 216 h 912"/>
                <a:gd name="T36" fmla="*/ 130 w 738"/>
                <a:gd name="T37" fmla="*/ 224 h 912"/>
                <a:gd name="T38" fmla="*/ 142 w 738"/>
                <a:gd name="T39" fmla="*/ 227 h 912"/>
                <a:gd name="T40" fmla="*/ 153 w 738"/>
                <a:gd name="T41" fmla="*/ 225 h 912"/>
                <a:gd name="T42" fmla="*/ 163 w 738"/>
                <a:gd name="T43" fmla="*/ 217 h 912"/>
                <a:gd name="T44" fmla="*/ 171 w 738"/>
                <a:gd name="T45" fmla="*/ 203 h 912"/>
                <a:gd name="T46" fmla="*/ 175 w 738"/>
                <a:gd name="T47" fmla="*/ 184 h 912"/>
                <a:gd name="T48" fmla="*/ 178 w 738"/>
                <a:gd name="T49" fmla="*/ 147 h 912"/>
                <a:gd name="T50" fmla="*/ 183 w 738"/>
                <a:gd name="T51" fmla="*/ 92 h 912"/>
                <a:gd name="T52" fmla="*/ 183 w 738"/>
                <a:gd name="T53" fmla="*/ 44 h 912"/>
                <a:gd name="T54" fmla="*/ 173 w 738"/>
                <a:gd name="T55" fmla="*/ 12 h 912"/>
                <a:gd name="T56" fmla="*/ 156 w 738"/>
                <a:gd name="T57" fmla="*/ 5 h 912"/>
                <a:gd name="T58" fmla="*/ 141 w 738"/>
                <a:gd name="T59" fmla="*/ 3 h 912"/>
                <a:gd name="T60" fmla="*/ 126 w 738"/>
                <a:gd name="T61" fmla="*/ 2 h 912"/>
                <a:gd name="T62" fmla="*/ 110 w 738"/>
                <a:gd name="T63" fmla="*/ 1 h 912"/>
                <a:gd name="T64" fmla="*/ 95 w 738"/>
                <a:gd name="T65" fmla="*/ 1 h 912"/>
                <a:gd name="T66" fmla="*/ 83 w 738"/>
                <a:gd name="T67" fmla="*/ 0 h 912"/>
                <a:gd name="T68" fmla="*/ 74 w 738"/>
                <a:gd name="T69" fmla="*/ 0 h 912"/>
                <a:gd name="T70" fmla="*/ 68 w 738"/>
                <a:gd name="T71" fmla="*/ 0 h 91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38"/>
                <a:gd name="T109" fmla="*/ 0 h 912"/>
                <a:gd name="T110" fmla="*/ 738 w 738"/>
                <a:gd name="T111" fmla="*/ 912 h 91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38" h="912">
                  <a:moveTo>
                    <a:pt x="273" y="0"/>
                  </a:moveTo>
                  <a:lnTo>
                    <a:pt x="270" y="0"/>
                  </a:lnTo>
                  <a:lnTo>
                    <a:pt x="262" y="0"/>
                  </a:lnTo>
                  <a:lnTo>
                    <a:pt x="248" y="0"/>
                  </a:lnTo>
                  <a:lnTo>
                    <a:pt x="229" y="0"/>
                  </a:lnTo>
                  <a:lnTo>
                    <a:pt x="209" y="4"/>
                  </a:lnTo>
                  <a:lnTo>
                    <a:pt x="186" y="7"/>
                  </a:lnTo>
                  <a:lnTo>
                    <a:pt x="160" y="14"/>
                  </a:lnTo>
                  <a:lnTo>
                    <a:pt x="135" y="24"/>
                  </a:lnTo>
                  <a:lnTo>
                    <a:pt x="110" y="36"/>
                  </a:lnTo>
                  <a:lnTo>
                    <a:pt x="84" y="52"/>
                  </a:lnTo>
                  <a:lnTo>
                    <a:pt x="61" y="73"/>
                  </a:lnTo>
                  <a:lnTo>
                    <a:pt x="40" y="97"/>
                  </a:lnTo>
                  <a:lnTo>
                    <a:pt x="23" y="128"/>
                  </a:lnTo>
                  <a:lnTo>
                    <a:pt x="10" y="164"/>
                  </a:lnTo>
                  <a:lnTo>
                    <a:pt x="2" y="207"/>
                  </a:lnTo>
                  <a:lnTo>
                    <a:pt x="0" y="255"/>
                  </a:lnTo>
                  <a:lnTo>
                    <a:pt x="3" y="305"/>
                  </a:lnTo>
                  <a:lnTo>
                    <a:pt x="13" y="348"/>
                  </a:lnTo>
                  <a:lnTo>
                    <a:pt x="28" y="389"/>
                  </a:lnTo>
                  <a:lnTo>
                    <a:pt x="46" y="426"/>
                  </a:lnTo>
                  <a:lnTo>
                    <a:pt x="68" y="458"/>
                  </a:lnTo>
                  <a:lnTo>
                    <a:pt x="95" y="489"/>
                  </a:lnTo>
                  <a:lnTo>
                    <a:pt x="122" y="517"/>
                  </a:lnTo>
                  <a:lnTo>
                    <a:pt x="152" y="544"/>
                  </a:lnTo>
                  <a:lnTo>
                    <a:pt x="184" y="571"/>
                  </a:lnTo>
                  <a:lnTo>
                    <a:pt x="217" y="596"/>
                  </a:lnTo>
                  <a:lnTo>
                    <a:pt x="249" y="621"/>
                  </a:lnTo>
                  <a:lnTo>
                    <a:pt x="281" y="649"/>
                  </a:lnTo>
                  <a:lnTo>
                    <a:pt x="312" y="677"/>
                  </a:lnTo>
                  <a:lnTo>
                    <a:pt x="342" y="708"/>
                  </a:lnTo>
                  <a:lnTo>
                    <a:pt x="370" y="741"/>
                  </a:lnTo>
                  <a:lnTo>
                    <a:pt x="395" y="777"/>
                  </a:lnTo>
                  <a:lnTo>
                    <a:pt x="420" y="813"/>
                  </a:lnTo>
                  <a:lnTo>
                    <a:pt x="444" y="843"/>
                  </a:lnTo>
                  <a:lnTo>
                    <a:pt x="469" y="867"/>
                  </a:lnTo>
                  <a:lnTo>
                    <a:pt x="496" y="886"/>
                  </a:lnTo>
                  <a:lnTo>
                    <a:pt x="521" y="900"/>
                  </a:lnTo>
                  <a:lnTo>
                    <a:pt x="545" y="908"/>
                  </a:lnTo>
                  <a:lnTo>
                    <a:pt x="569" y="912"/>
                  </a:lnTo>
                  <a:lnTo>
                    <a:pt x="594" y="909"/>
                  </a:lnTo>
                  <a:lnTo>
                    <a:pt x="615" y="901"/>
                  </a:lnTo>
                  <a:lnTo>
                    <a:pt x="635" y="889"/>
                  </a:lnTo>
                  <a:lnTo>
                    <a:pt x="653" y="870"/>
                  </a:lnTo>
                  <a:lnTo>
                    <a:pt x="671" y="846"/>
                  </a:lnTo>
                  <a:lnTo>
                    <a:pt x="685" y="816"/>
                  </a:lnTo>
                  <a:lnTo>
                    <a:pt x="695" y="781"/>
                  </a:lnTo>
                  <a:lnTo>
                    <a:pt x="703" y="740"/>
                  </a:lnTo>
                  <a:lnTo>
                    <a:pt x="708" y="694"/>
                  </a:lnTo>
                  <a:lnTo>
                    <a:pt x="715" y="590"/>
                  </a:lnTo>
                  <a:lnTo>
                    <a:pt x="724" y="481"/>
                  </a:lnTo>
                  <a:lnTo>
                    <a:pt x="733" y="371"/>
                  </a:lnTo>
                  <a:lnTo>
                    <a:pt x="738" y="268"/>
                  </a:lnTo>
                  <a:lnTo>
                    <a:pt x="734" y="176"/>
                  </a:lnTo>
                  <a:lnTo>
                    <a:pt x="721" y="101"/>
                  </a:lnTo>
                  <a:lnTo>
                    <a:pt x="696" y="48"/>
                  </a:lnTo>
                  <a:lnTo>
                    <a:pt x="653" y="25"/>
                  </a:lnTo>
                  <a:lnTo>
                    <a:pt x="627" y="21"/>
                  </a:lnTo>
                  <a:lnTo>
                    <a:pt x="598" y="18"/>
                  </a:lnTo>
                  <a:lnTo>
                    <a:pt x="568" y="15"/>
                  </a:lnTo>
                  <a:lnTo>
                    <a:pt x="537" y="13"/>
                  </a:lnTo>
                  <a:lnTo>
                    <a:pt x="505" y="11"/>
                  </a:lnTo>
                  <a:lnTo>
                    <a:pt x="474" y="9"/>
                  </a:lnTo>
                  <a:lnTo>
                    <a:pt x="443" y="6"/>
                  </a:lnTo>
                  <a:lnTo>
                    <a:pt x="413" y="5"/>
                  </a:lnTo>
                  <a:lnTo>
                    <a:pt x="384" y="4"/>
                  </a:lnTo>
                  <a:lnTo>
                    <a:pt x="357" y="3"/>
                  </a:lnTo>
                  <a:lnTo>
                    <a:pt x="334" y="2"/>
                  </a:lnTo>
                  <a:lnTo>
                    <a:pt x="313" y="2"/>
                  </a:lnTo>
                  <a:lnTo>
                    <a:pt x="296" y="0"/>
                  </a:lnTo>
                  <a:lnTo>
                    <a:pt x="284" y="0"/>
                  </a:lnTo>
                  <a:lnTo>
                    <a:pt x="275" y="0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7CC6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48" name="Freeform 13"/>
            <p:cNvSpPr>
              <a:spLocks/>
            </p:cNvSpPr>
            <p:nvPr/>
          </p:nvSpPr>
          <p:spPr bwMode="auto">
            <a:xfrm>
              <a:off x="3870" y="2899"/>
              <a:ext cx="353" cy="436"/>
            </a:xfrm>
            <a:custGeom>
              <a:avLst/>
              <a:gdLst>
                <a:gd name="T0" fmla="*/ 65 w 705"/>
                <a:gd name="T1" fmla="*/ 0 h 872"/>
                <a:gd name="T2" fmla="*/ 60 w 705"/>
                <a:gd name="T3" fmla="*/ 0 h 872"/>
                <a:gd name="T4" fmla="*/ 50 w 705"/>
                <a:gd name="T5" fmla="*/ 1 h 872"/>
                <a:gd name="T6" fmla="*/ 39 w 705"/>
                <a:gd name="T7" fmla="*/ 3 h 872"/>
                <a:gd name="T8" fmla="*/ 27 w 705"/>
                <a:gd name="T9" fmla="*/ 9 h 872"/>
                <a:gd name="T10" fmla="*/ 15 w 705"/>
                <a:gd name="T11" fmla="*/ 18 h 872"/>
                <a:gd name="T12" fmla="*/ 6 w 705"/>
                <a:gd name="T13" fmla="*/ 30 h 872"/>
                <a:gd name="T14" fmla="*/ 1 w 705"/>
                <a:gd name="T15" fmla="*/ 50 h 872"/>
                <a:gd name="T16" fmla="*/ 1 w 705"/>
                <a:gd name="T17" fmla="*/ 73 h 872"/>
                <a:gd name="T18" fmla="*/ 7 w 705"/>
                <a:gd name="T19" fmla="*/ 93 h 872"/>
                <a:gd name="T20" fmla="*/ 17 w 705"/>
                <a:gd name="T21" fmla="*/ 109 h 872"/>
                <a:gd name="T22" fmla="*/ 29 w 705"/>
                <a:gd name="T23" fmla="*/ 123 h 872"/>
                <a:gd name="T24" fmla="*/ 44 w 705"/>
                <a:gd name="T25" fmla="*/ 137 h 872"/>
                <a:gd name="T26" fmla="*/ 60 w 705"/>
                <a:gd name="T27" fmla="*/ 149 h 872"/>
                <a:gd name="T28" fmla="*/ 75 w 705"/>
                <a:gd name="T29" fmla="*/ 162 h 872"/>
                <a:gd name="T30" fmla="*/ 89 w 705"/>
                <a:gd name="T31" fmla="*/ 177 h 872"/>
                <a:gd name="T32" fmla="*/ 101 w 705"/>
                <a:gd name="T33" fmla="*/ 194 h 872"/>
                <a:gd name="T34" fmla="*/ 112 w 705"/>
                <a:gd name="T35" fmla="*/ 207 h 872"/>
                <a:gd name="T36" fmla="*/ 125 w 705"/>
                <a:gd name="T37" fmla="*/ 215 h 872"/>
                <a:gd name="T38" fmla="*/ 137 w 705"/>
                <a:gd name="T39" fmla="*/ 218 h 872"/>
                <a:gd name="T40" fmla="*/ 147 w 705"/>
                <a:gd name="T41" fmla="*/ 216 h 872"/>
                <a:gd name="T42" fmla="*/ 157 w 705"/>
                <a:gd name="T43" fmla="*/ 208 h 872"/>
                <a:gd name="T44" fmla="*/ 164 w 705"/>
                <a:gd name="T45" fmla="*/ 196 h 872"/>
                <a:gd name="T46" fmla="*/ 168 w 705"/>
                <a:gd name="T47" fmla="*/ 177 h 872"/>
                <a:gd name="T48" fmla="*/ 171 w 705"/>
                <a:gd name="T49" fmla="*/ 141 h 872"/>
                <a:gd name="T50" fmla="*/ 176 w 705"/>
                <a:gd name="T51" fmla="*/ 89 h 872"/>
                <a:gd name="T52" fmla="*/ 176 w 705"/>
                <a:gd name="T53" fmla="*/ 42 h 872"/>
                <a:gd name="T54" fmla="*/ 167 w 705"/>
                <a:gd name="T55" fmla="*/ 12 h 872"/>
                <a:gd name="T56" fmla="*/ 150 w 705"/>
                <a:gd name="T57" fmla="*/ 6 h 872"/>
                <a:gd name="T58" fmla="*/ 136 w 705"/>
                <a:gd name="T59" fmla="*/ 3 h 872"/>
                <a:gd name="T60" fmla="*/ 121 w 705"/>
                <a:gd name="T61" fmla="*/ 3 h 872"/>
                <a:gd name="T62" fmla="*/ 106 w 705"/>
                <a:gd name="T63" fmla="*/ 2 h 872"/>
                <a:gd name="T64" fmla="*/ 92 w 705"/>
                <a:gd name="T65" fmla="*/ 1 h 872"/>
                <a:gd name="T66" fmla="*/ 80 w 705"/>
                <a:gd name="T67" fmla="*/ 1 h 872"/>
                <a:gd name="T68" fmla="*/ 71 w 705"/>
                <a:gd name="T69" fmla="*/ 1 h 872"/>
                <a:gd name="T70" fmla="*/ 66 w 705"/>
                <a:gd name="T71" fmla="*/ 0 h 8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705"/>
                <a:gd name="T109" fmla="*/ 0 h 872"/>
                <a:gd name="T110" fmla="*/ 705 w 705"/>
                <a:gd name="T111" fmla="*/ 872 h 87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705" h="872">
                  <a:moveTo>
                    <a:pt x="262" y="0"/>
                  </a:moveTo>
                  <a:lnTo>
                    <a:pt x="258" y="0"/>
                  </a:lnTo>
                  <a:lnTo>
                    <a:pt x="250" y="0"/>
                  </a:lnTo>
                  <a:lnTo>
                    <a:pt x="237" y="0"/>
                  </a:lnTo>
                  <a:lnTo>
                    <a:pt x="220" y="0"/>
                  </a:lnTo>
                  <a:lnTo>
                    <a:pt x="200" y="2"/>
                  </a:lnTo>
                  <a:lnTo>
                    <a:pt x="177" y="7"/>
                  </a:lnTo>
                  <a:lnTo>
                    <a:pt x="153" y="13"/>
                  </a:lnTo>
                  <a:lnTo>
                    <a:pt x="129" y="22"/>
                  </a:lnTo>
                  <a:lnTo>
                    <a:pt x="105" y="33"/>
                  </a:lnTo>
                  <a:lnTo>
                    <a:pt x="81" y="49"/>
                  </a:lnTo>
                  <a:lnTo>
                    <a:pt x="59" y="69"/>
                  </a:lnTo>
                  <a:lnTo>
                    <a:pt x="39" y="93"/>
                  </a:lnTo>
                  <a:lnTo>
                    <a:pt x="22" y="122"/>
                  </a:lnTo>
                  <a:lnTo>
                    <a:pt x="10" y="157"/>
                  </a:lnTo>
                  <a:lnTo>
                    <a:pt x="2" y="197"/>
                  </a:lnTo>
                  <a:lnTo>
                    <a:pt x="0" y="243"/>
                  </a:lnTo>
                  <a:lnTo>
                    <a:pt x="3" y="290"/>
                  </a:lnTo>
                  <a:lnTo>
                    <a:pt x="13" y="333"/>
                  </a:lnTo>
                  <a:lnTo>
                    <a:pt x="26" y="371"/>
                  </a:lnTo>
                  <a:lnTo>
                    <a:pt x="44" y="406"/>
                  </a:lnTo>
                  <a:lnTo>
                    <a:pt x="66" y="438"/>
                  </a:lnTo>
                  <a:lnTo>
                    <a:pt x="90" y="468"/>
                  </a:lnTo>
                  <a:lnTo>
                    <a:pt x="116" y="494"/>
                  </a:lnTo>
                  <a:lnTo>
                    <a:pt x="145" y="521"/>
                  </a:lnTo>
                  <a:lnTo>
                    <a:pt x="175" y="545"/>
                  </a:lnTo>
                  <a:lnTo>
                    <a:pt x="206" y="570"/>
                  </a:lnTo>
                  <a:lnTo>
                    <a:pt x="237" y="594"/>
                  </a:lnTo>
                  <a:lnTo>
                    <a:pt x="268" y="621"/>
                  </a:lnTo>
                  <a:lnTo>
                    <a:pt x="298" y="647"/>
                  </a:lnTo>
                  <a:lnTo>
                    <a:pt x="327" y="677"/>
                  </a:lnTo>
                  <a:lnTo>
                    <a:pt x="354" y="708"/>
                  </a:lnTo>
                  <a:lnTo>
                    <a:pt x="378" y="743"/>
                  </a:lnTo>
                  <a:lnTo>
                    <a:pt x="401" y="776"/>
                  </a:lnTo>
                  <a:lnTo>
                    <a:pt x="424" y="805"/>
                  </a:lnTo>
                  <a:lnTo>
                    <a:pt x="448" y="828"/>
                  </a:lnTo>
                  <a:lnTo>
                    <a:pt x="474" y="846"/>
                  </a:lnTo>
                  <a:lnTo>
                    <a:pt x="498" y="860"/>
                  </a:lnTo>
                  <a:lnTo>
                    <a:pt x="521" y="868"/>
                  </a:lnTo>
                  <a:lnTo>
                    <a:pt x="545" y="872"/>
                  </a:lnTo>
                  <a:lnTo>
                    <a:pt x="567" y="870"/>
                  </a:lnTo>
                  <a:lnTo>
                    <a:pt x="588" y="863"/>
                  </a:lnTo>
                  <a:lnTo>
                    <a:pt x="607" y="850"/>
                  </a:lnTo>
                  <a:lnTo>
                    <a:pt x="626" y="832"/>
                  </a:lnTo>
                  <a:lnTo>
                    <a:pt x="641" y="808"/>
                  </a:lnTo>
                  <a:lnTo>
                    <a:pt x="655" y="781"/>
                  </a:lnTo>
                  <a:lnTo>
                    <a:pt x="665" y="746"/>
                  </a:lnTo>
                  <a:lnTo>
                    <a:pt x="672" y="708"/>
                  </a:lnTo>
                  <a:lnTo>
                    <a:pt x="676" y="663"/>
                  </a:lnTo>
                  <a:lnTo>
                    <a:pt x="683" y="564"/>
                  </a:lnTo>
                  <a:lnTo>
                    <a:pt x="693" y="459"/>
                  </a:lnTo>
                  <a:lnTo>
                    <a:pt x="701" y="355"/>
                  </a:lnTo>
                  <a:lnTo>
                    <a:pt x="705" y="256"/>
                  </a:lnTo>
                  <a:lnTo>
                    <a:pt x="703" y="168"/>
                  </a:lnTo>
                  <a:lnTo>
                    <a:pt x="690" y="97"/>
                  </a:lnTo>
                  <a:lnTo>
                    <a:pt x="665" y="46"/>
                  </a:lnTo>
                  <a:lnTo>
                    <a:pt x="625" y="24"/>
                  </a:lnTo>
                  <a:lnTo>
                    <a:pt x="599" y="21"/>
                  </a:lnTo>
                  <a:lnTo>
                    <a:pt x="572" y="18"/>
                  </a:lnTo>
                  <a:lnTo>
                    <a:pt x="543" y="15"/>
                  </a:lnTo>
                  <a:lnTo>
                    <a:pt x="513" y="13"/>
                  </a:lnTo>
                  <a:lnTo>
                    <a:pt x="483" y="10"/>
                  </a:lnTo>
                  <a:lnTo>
                    <a:pt x="453" y="8"/>
                  </a:lnTo>
                  <a:lnTo>
                    <a:pt x="423" y="7"/>
                  </a:lnTo>
                  <a:lnTo>
                    <a:pt x="394" y="4"/>
                  </a:lnTo>
                  <a:lnTo>
                    <a:pt x="368" y="3"/>
                  </a:lnTo>
                  <a:lnTo>
                    <a:pt x="342" y="2"/>
                  </a:lnTo>
                  <a:lnTo>
                    <a:pt x="319" y="2"/>
                  </a:lnTo>
                  <a:lnTo>
                    <a:pt x="300" y="1"/>
                  </a:lnTo>
                  <a:lnTo>
                    <a:pt x="283" y="1"/>
                  </a:lnTo>
                  <a:lnTo>
                    <a:pt x="272" y="0"/>
                  </a:lnTo>
                  <a:lnTo>
                    <a:pt x="264" y="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68BF5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49" name="Freeform 14"/>
            <p:cNvSpPr>
              <a:spLocks/>
            </p:cNvSpPr>
            <p:nvPr/>
          </p:nvSpPr>
          <p:spPr bwMode="auto">
            <a:xfrm>
              <a:off x="3881" y="2905"/>
              <a:ext cx="337" cy="415"/>
            </a:xfrm>
            <a:custGeom>
              <a:avLst/>
              <a:gdLst>
                <a:gd name="T0" fmla="*/ 62 w 673"/>
                <a:gd name="T1" fmla="*/ 0 h 831"/>
                <a:gd name="T2" fmla="*/ 57 w 673"/>
                <a:gd name="T3" fmla="*/ 0 h 831"/>
                <a:gd name="T4" fmla="*/ 48 w 673"/>
                <a:gd name="T5" fmla="*/ 0 h 831"/>
                <a:gd name="T6" fmla="*/ 37 w 673"/>
                <a:gd name="T7" fmla="*/ 3 h 831"/>
                <a:gd name="T8" fmla="*/ 25 w 673"/>
                <a:gd name="T9" fmla="*/ 7 h 831"/>
                <a:gd name="T10" fmla="*/ 14 w 673"/>
                <a:gd name="T11" fmla="*/ 16 h 831"/>
                <a:gd name="T12" fmla="*/ 6 w 673"/>
                <a:gd name="T13" fmla="*/ 29 h 831"/>
                <a:gd name="T14" fmla="*/ 1 w 673"/>
                <a:gd name="T15" fmla="*/ 46 h 831"/>
                <a:gd name="T16" fmla="*/ 1 w 673"/>
                <a:gd name="T17" fmla="*/ 69 h 831"/>
                <a:gd name="T18" fmla="*/ 7 w 673"/>
                <a:gd name="T19" fmla="*/ 88 h 831"/>
                <a:gd name="T20" fmla="*/ 16 w 673"/>
                <a:gd name="T21" fmla="*/ 104 h 831"/>
                <a:gd name="T22" fmla="*/ 28 w 673"/>
                <a:gd name="T23" fmla="*/ 117 h 831"/>
                <a:gd name="T24" fmla="*/ 42 w 673"/>
                <a:gd name="T25" fmla="*/ 130 h 831"/>
                <a:gd name="T26" fmla="*/ 57 w 673"/>
                <a:gd name="T27" fmla="*/ 142 h 831"/>
                <a:gd name="T28" fmla="*/ 71 w 673"/>
                <a:gd name="T29" fmla="*/ 154 h 831"/>
                <a:gd name="T30" fmla="*/ 85 w 673"/>
                <a:gd name="T31" fmla="*/ 168 h 831"/>
                <a:gd name="T32" fmla="*/ 96 w 673"/>
                <a:gd name="T33" fmla="*/ 185 h 831"/>
                <a:gd name="T34" fmla="*/ 108 w 673"/>
                <a:gd name="T35" fmla="*/ 197 h 831"/>
                <a:gd name="T36" fmla="*/ 119 w 673"/>
                <a:gd name="T37" fmla="*/ 205 h 831"/>
                <a:gd name="T38" fmla="*/ 130 w 673"/>
                <a:gd name="T39" fmla="*/ 207 h 831"/>
                <a:gd name="T40" fmla="*/ 141 w 673"/>
                <a:gd name="T41" fmla="*/ 205 h 831"/>
                <a:gd name="T42" fmla="*/ 150 w 673"/>
                <a:gd name="T43" fmla="*/ 198 h 831"/>
                <a:gd name="T44" fmla="*/ 156 w 673"/>
                <a:gd name="T45" fmla="*/ 186 h 831"/>
                <a:gd name="T46" fmla="*/ 161 w 673"/>
                <a:gd name="T47" fmla="*/ 168 h 831"/>
                <a:gd name="T48" fmla="*/ 163 w 673"/>
                <a:gd name="T49" fmla="*/ 134 h 831"/>
                <a:gd name="T50" fmla="*/ 167 w 673"/>
                <a:gd name="T51" fmla="*/ 84 h 831"/>
                <a:gd name="T52" fmla="*/ 168 w 673"/>
                <a:gd name="T53" fmla="*/ 40 h 831"/>
                <a:gd name="T54" fmla="*/ 159 w 673"/>
                <a:gd name="T55" fmla="*/ 11 h 831"/>
                <a:gd name="T56" fmla="*/ 144 w 673"/>
                <a:gd name="T57" fmla="*/ 4 h 831"/>
                <a:gd name="T58" fmla="*/ 130 w 673"/>
                <a:gd name="T59" fmla="*/ 3 h 831"/>
                <a:gd name="T60" fmla="*/ 116 w 673"/>
                <a:gd name="T61" fmla="*/ 2 h 831"/>
                <a:gd name="T62" fmla="*/ 101 w 673"/>
                <a:gd name="T63" fmla="*/ 1 h 831"/>
                <a:gd name="T64" fmla="*/ 88 w 673"/>
                <a:gd name="T65" fmla="*/ 1 h 831"/>
                <a:gd name="T66" fmla="*/ 76 w 673"/>
                <a:gd name="T67" fmla="*/ 0 h 831"/>
                <a:gd name="T68" fmla="*/ 68 w 673"/>
                <a:gd name="T69" fmla="*/ 0 h 831"/>
                <a:gd name="T70" fmla="*/ 63 w 673"/>
                <a:gd name="T71" fmla="*/ 0 h 83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73"/>
                <a:gd name="T109" fmla="*/ 0 h 831"/>
                <a:gd name="T110" fmla="*/ 673 w 673"/>
                <a:gd name="T111" fmla="*/ 831 h 83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73" h="831">
                  <a:moveTo>
                    <a:pt x="249" y="0"/>
                  </a:moveTo>
                  <a:lnTo>
                    <a:pt x="246" y="0"/>
                  </a:lnTo>
                  <a:lnTo>
                    <a:pt x="238" y="0"/>
                  </a:lnTo>
                  <a:lnTo>
                    <a:pt x="226" y="0"/>
                  </a:lnTo>
                  <a:lnTo>
                    <a:pt x="210" y="0"/>
                  </a:lnTo>
                  <a:lnTo>
                    <a:pt x="190" y="3"/>
                  </a:lnTo>
                  <a:lnTo>
                    <a:pt x="169" y="6"/>
                  </a:lnTo>
                  <a:lnTo>
                    <a:pt x="146" y="12"/>
                  </a:lnTo>
                  <a:lnTo>
                    <a:pt x="123" y="21"/>
                  </a:lnTo>
                  <a:lnTo>
                    <a:pt x="99" y="31"/>
                  </a:lnTo>
                  <a:lnTo>
                    <a:pt x="77" y="46"/>
                  </a:lnTo>
                  <a:lnTo>
                    <a:pt x="55" y="65"/>
                  </a:lnTo>
                  <a:lnTo>
                    <a:pt x="37" y="88"/>
                  </a:lnTo>
                  <a:lnTo>
                    <a:pt x="21" y="116"/>
                  </a:lnTo>
                  <a:lnTo>
                    <a:pt x="9" y="149"/>
                  </a:lnTo>
                  <a:lnTo>
                    <a:pt x="2" y="187"/>
                  </a:lnTo>
                  <a:lnTo>
                    <a:pt x="0" y="232"/>
                  </a:lnTo>
                  <a:lnTo>
                    <a:pt x="3" y="277"/>
                  </a:lnTo>
                  <a:lnTo>
                    <a:pt x="11" y="318"/>
                  </a:lnTo>
                  <a:lnTo>
                    <a:pt x="25" y="355"/>
                  </a:lnTo>
                  <a:lnTo>
                    <a:pt x="42" y="387"/>
                  </a:lnTo>
                  <a:lnTo>
                    <a:pt x="62" y="419"/>
                  </a:lnTo>
                  <a:lnTo>
                    <a:pt x="85" y="446"/>
                  </a:lnTo>
                  <a:lnTo>
                    <a:pt x="112" y="471"/>
                  </a:lnTo>
                  <a:lnTo>
                    <a:pt x="139" y="497"/>
                  </a:lnTo>
                  <a:lnTo>
                    <a:pt x="167" y="521"/>
                  </a:lnTo>
                  <a:lnTo>
                    <a:pt x="197" y="544"/>
                  </a:lnTo>
                  <a:lnTo>
                    <a:pt x="227" y="568"/>
                  </a:lnTo>
                  <a:lnTo>
                    <a:pt x="256" y="592"/>
                  </a:lnTo>
                  <a:lnTo>
                    <a:pt x="284" y="618"/>
                  </a:lnTo>
                  <a:lnTo>
                    <a:pt x="312" y="645"/>
                  </a:lnTo>
                  <a:lnTo>
                    <a:pt x="337" y="675"/>
                  </a:lnTo>
                  <a:lnTo>
                    <a:pt x="361" y="709"/>
                  </a:lnTo>
                  <a:lnTo>
                    <a:pt x="382" y="741"/>
                  </a:lnTo>
                  <a:lnTo>
                    <a:pt x="405" y="768"/>
                  </a:lnTo>
                  <a:lnTo>
                    <a:pt x="429" y="791"/>
                  </a:lnTo>
                  <a:lnTo>
                    <a:pt x="452" y="808"/>
                  </a:lnTo>
                  <a:lnTo>
                    <a:pt x="475" y="821"/>
                  </a:lnTo>
                  <a:lnTo>
                    <a:pt x="498" y="829"/>
                  </a:lnTo>
                  <a:lnTo>
                    <a:pt x="520" y="831"/>
                  </a:lnTo>
                  <a:lnTo>
                    <a:pt x="541" y="830"/>
                  </a:lnTo>
                  <a:lnTo>
                    <a:pt x="561" y="823"/>
                  </a:lnTo>
                  <a:lnTo>
                    <a:pt x="579" y="810"/>
                  </a:lnTo>
                  <a:lnTo>
                    <a:pt x="597" y="794"/>
                  </a:lnTo>
                  <a:lnTo>
                    <a:pt x="612" y="771"/>
                  </a:lnTo>
                  <a:lnTo>
                    <a:pt x="624" y="744"/>
                  </a:lnTo>
                  <a:lnTo>
                    <a:pt x="634" y="712"/>
                  </a:lnTo>
                  <a:lnTo>
                    <a:pt x="642" y="675"/>
                  </a:lnTo>
                  <a:lnTo>
                    <a:pt x="645" y="633"/>
                  </a:lnTo>
                  <a:lnTo>
                    <a:pt x="652" y="538"/>
                  </a:lnTo>
                  <a:lnTo>
                    <a:pt x="661" y="438"/>
                  </a:lnTo>
                  <a:lnTo>
                    <a:pt x="668" y="339"/>
                  </a:lnTo>
                  <a:lnTo>
                    <a:pt x="673" y="245"/>
                  </a:lnTo>
                  <a:lnTo>
                    <a:pt x="671" y="160"/>
                  </a:lnTo>
                  <a:lnTo>
                    <a:pt x="659" y="91"/>
                  </a:lnTo>
                  <a:lnTo>
                    <a:pt x="635" y="44"/>
                  </a:lnTo>
                  <a:lnTo>
                    <a:pt x="597" y="22"/>
                  </a:lnTo>
                  <a:lnTo>
                    <a:pt x="573" y="19"/>
                  </a:lnTo>
                  <a:lnTo>
                    <a:pt x="546" y="17"/>
                  </a:lnTo>
                  <a:lnTo>
                    <a:pt x="518" y="14"/>
                  </a:lnTo>
                  <a:lnTo>
                    <a:pt x="490" y="12"/>
                  </a:lnTo>
                  <a:lnTo>
                    <a:pt x="461" y="10"/>
                  </a:lnTo>
                  <a:lnTo>
                    <a:pt x="432" y="7"/>
                  </a:lnTo>
                  <a:lnTo>
                    <a:pt x="403" y="6"/>
                  </a:lnTo>
                  <a:lnTo>
                    <a:pt x="376" y="5"/>
                  </a:lnTo>
                  <a:lnTo>
                    <a:pt x="350" y="4"/>
                  </a:lnTo>
                  <a:lnTo>
                    <a:pt x="326" y="3"/>
                  </a:lnTo>
                  <a:lnTo>
                    <a:pt x="304" y="2"/>
                  </a:lnTo>
                  <a:lnTo>
                    <a:pt x="286" y="2"/>
                  </a:lnTo>
                  <a:lnTo>
                    <a:pt x="271" y="0"/>
                  </a:lnTo>
                  <a:lnTo>
                    <a:pt x="259" y="0"/>
                  </a:lnTo>
                  <a:lnTo>
                    <a:pt x="251" y="0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56B54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50" name="Freeform 15"/>
            <p:cNvSpPr>
              <a:spLocks/>
            </p:cNvSpPr>
            <p:nvPr/>
          </p:nvSpPr>
          <p:spPr bwMode="auto">
            <a:xfrm>
              <a:off x="4032" y="3456"/>
              <a:ext cx="308" cy="216"/>
            </a:xfrm>
            <a:custGeom>
              <a:avLst/>
              <a:gdLst>
                <a:gd name="T0" fmla="*/ 10 w 614"/>
                <a:gd name="T1" fmla="*/ 40 h 432"/>
                <a:gd name="T2" fmla="*/ 9 w 614"/>
                <a:gd name="T3" fmla="*/ 40 h 432"/>
                <a:gd name="T4" fmla="*/ 7 w 614"/>
                <a:gd name="T5" fmla="*/ 38 h 432"/>
                <a:gd name="T6" fmla="*/ 5 w 614"/>
                <a:gd name="T7" fmla="*/ 36 h 432"/>
                <a:gd name="T8" fmla="*/ 2 w 614"/>
                <a:gd name="T9" fmla="*/ 33 h 432"/>
                <a:gd name="T10" fmla="*/ 1 w 614"/>
                <a:gd name="T11" fmla="*/ 28 h 432"/>
                <a:gd name="T12" fmla="*/ 0 w 614"/>
                <a:gd name="T13" fmla="*/ 24 h 432"/>
                <a:gd name="T14" fmla="*/ 2 w 614"/>
                <a:gd name="T15" fmla="*/ 17 h 432"/>
                <a:gd name="T16" fmla="*/ 6 w 614"/>
                <a:gd name="T17" fmla="*/ 10 h 432"/>
                <a:gd name="T18" fmla="*/ 9 w 614"/>
                <a:gd name="T19" fmla="*/ 6 h 432"/>
                <a:gd name="T20" fmla="*/ 12 w 614"/>
                <a:gd name="T21" fmla="*/ 3 h 432"/>
                <a:gd name="T22" fmla="*/ 16 w 614"/>
                <a:gd name="T23" fmla="*/ 1 h 432"/>
                <a:gd name="T24" fmla="*/ 20 w 614"/>
                <a:gd name="T25" fmla="*/ 1 h 432"/>
                <a:gd name="T26" fmla="*/ 25 w 614"/>
                <a:gd name="T27" fmla="*/ 0 h 432"/>
                <a:gd name="T28" fmla="*/ 29 w 614"/>
                <a:gd name="T29" fmla="*/ 1 h 432"/>
                <a:gd name="T30" fmla="*/ 34 w 614"/>
                <a:gd name="T31" fmla="*/ 1 h 432"/>
                <a:gd name="T32" fmla="*/ 39 w 614"/>
                <a:gd name="T33" fmla="*/ 3 h 432"/>
                <a:gd name="T34" fmla="*/ 44 w 614"/>
                <a:gd name="T35" fmla="*/ 4 h 432"/>
                <a:gd name="T36" fmla="*/ 49 w 614"/>
                <a:gd name="T37" fmla="*/ 6 h 432"/>
                <a:gd name="T38" fmla="*/ 54 w 614"/>
                <a:gd name="T39" fmla="*/ 7 h 432"/>
                <a:gd name="T40" fmla="*/ 58 w 614"/>
                <a:gd name="T41" fmla="*/ 10 h 432"/>
                <a:gd name="T42" fmla="*/ 63 w 614"/>
                <a:gd name="T43" fmla="*/ 12 h 432"/>
                <a:gd name="T44" fmla="*/ 67 w 614"/>
                <a:gd name="T45" fmla="*/ 14 h 432"/>
                <a:gd name="T46" fmla="*/ 71 w 614"/>
                <a:gd name="T47" fmla="*/ 15 h 432"/>
                <a:gd name="T48" fmla="*/ 74 w 614"/>
                <a:gd name="T49" fmla="*/ 17 h 432"/>
                <a:gd name="T50" fmla="*/ 78 w 614"/>
                <a:gd name="T51" fmla="*/ 18 h 432"/>
                <a:gd name="T52" fmla="*/ 82 w 614"/>
                <a:gd name="T53" fmla="*/ 19 h 432"/>
                <a:gd name="T54" fmla="*/ 87 w 614"/>
                <a:gd name="T55" fmla="*/ 20 h 432"/>
                <a:gd name="T56" fmla="*/ 92 w 614"/>
                <a:gd name="T57" fmla="*/ 22 h 432"/>
                <a:gd name="T58" fmla="*/ 98 w 614"/>
                <a:gd name="T59" fmla="*/ 24 h 432"/>
                <a:gd name="T60" fmla="*/ 103 w 614"/>
                <a:gd name="T61" fmla="*/ 27 h 432"/>
                <a:gd name="T62" fmla="*/ 109 w 614"/>
                <a:gd name="T63" fmla="*/ 28 h 432"/>
                <a:gd name="T64" fmla="*/ 115 w 614"/>
                <a:gd name="T65" fmla="*/ 32 h 432"/>
                <a:gd name="T66" fmla="*/ 121 w 614"/>
                <a:gd name="T67" fmla="*/ 36 h 432"/>
                <a:gd name="T68" fmla="*/ 127 w 614"/>
                <a:gd name="T69" fmla="*/ 40 h 432"/>
                <a:gd name="T70" fmla="*/ 133 w 614"/>
                <a:gd name="T71" fmla="*/ 45 h 432"/>
                <a:gd name="T72" fmla="*/ 138 w 614"/>
                <a:gd name="T73" fmla="*/ 50 h 432"/>
                <a:gd name="T74" fmla="*/ 142 w 614"/>
                <a:gd name="T75" fmla="*/ 55 h 432"/>
                <a:gd name="T76" fmla="*/ 147 w 614"/>
                <a:gd name="T77" fmla="*/ 62 h 432"/>
                <a:gd name="T78" fmla="*/ 150 w 614"/>
                <a:gd name="T79" fmla="*/ 71 h 432"/>
                <a:gd name="T80" fmla="*/ 153 w 614"/>
                <a:gd name="T81" fmla="*/ 79 h 432"/>
                <a:gd name="T82" fmla="*/ 155 w 614"/>
                <a:gd name="T83" fmla="*/ 88 h 432"/>
                <a:gd name="T84" fmla="*/ 153 w 614"/>
                <a:gd name="T85" fmla="*/ 95 h 432"/>
                <a:gd name="T86" fmla="*/ 149 w 614"/>
                <a:gd name="T87" fmla="*/ 100 h 432"/>
                <a:gd name="T88" fmla="*/ 143 w 614"/>
                <a:gd name="T89" fmla="*/ 104 h 432"/>
                <a:gd name="T90" fmla="*/ 136 w 614"/>
                <a:gd name="T91" fmla="*/ 107 h 432"/>
                <a:gd name="T92" fmla="*/ 127 w 614"/>
                <a:gd name="T93" fmla="*/ 108 h 432"/>
                <a:gd name="T94" fmla="*/ 116 w 614"/>
                <a:gd name="T95" fmla="*/ 108 h 432"/>
                <a:gd name="T96" fmla="*/ 105 w 614"/>
                <a:gd name="T97" fmla="*/ 107 h 432"/>
                <a:gd name="T98" fmla="*/ 93 w 614"/>
                <a:gd name="T99" fmla="*/ 103 h 432"/>
                <a:gd name="T100" fmla="*/ 81 w 614"/>
                <a:gd name="T101" fmla="*/ 99 h 432"/>
                <a:gd name="T102" fmla="*/ 68 w 614"/>
                <a:gd name="T103" fmla="*/ 93 h 432"/>
                <a:gd name="T104" fmla="*/ 55 w 614"/>
                <a:gd name="T105" fmla="*/ 85 h 432"/>
                <a:gd name="T106" fmla="*/ 43 w 614"/>
                <a:gd name="T107" fmla="*/ 76 h 432"/>
                <a:gd name="T108" fmla="*/ 31 w 614"/>
                <a:gd name="T109" fmla="*/ 66 h 432"/>
                <a:gd name="T110" fmla="*/ 20 w 614"/>
                <a:gd name="T111" fmla="*/ 54 h 432"/>
                <a:gd name="T112" fmla="*/ 10 w 614"/>
                <a:gd name="T113" fmla="*/ 40 h 43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14"/>
                <a:gd name="T172" fmla="*/ 0 h 432"/>
                <a:gd name="T173" fmla="*/ 614 w 614"/>
                <a:gd name="T174" fmla="*/ 432 h 43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14" h="432">
                  <a:moveTo>
                    <a:pt x="39" y="159"/>
                  </a:moveTo>
                  <a:lnTo>
                    <a:pt x="35" y="158"/>
                  </a:lnTo>
                  <a:lnTo>
                    <a:pt x="27" y="152"/>
                  </a:lnTo>
                  <a:lnTo>
                    <a:pt x="18" y="143"/>
                  </a:lnTo>
                  <a:lnTo>
                    <a:pt x="8" y="130"/>
                  </a:lnTo>
                  <a:lnTo>
                    <a:pt x="1" y="114"/>
                  </a:lnTo>
                  <a:lnTo>
                    <a:pt x="0" y="93"/>
                  </a:lnTo>
                  <a:lnTo>
                    <a:pt x="6" y="67"/>
                  </a:lnTo>
                  <a:lnTo>
                    <a:pt x="22" y="37"/>
                  </a:lnTo>
                  <a:lnTo>
                    <a:pt x="33" y="23"/>
                  </a:lnTo>
                  <a:lnTo>
                    <a:pt x="47" y="11"/>
                  </a:lnTo>
                  <a:lnTo>
                    <a:pt x="62" y="4"/>
                  </a:lnTo>
                  <a:lnTo>
                    <a:pt x="79" y="1"/>
                  </a:lnTo>
                  <a:lnTo>
                    <a:pt x="97" y="0"/>
                  </a:lnTo>
                  <a:lnTo>
                    <a:pt x="115" y="1"/>
                  </a:lnTo>
                  <a:lnTo>
                    <a:pt x="135" y="4"/>
                  </a:lnTo>
                  <a:lnTo>
                    <a:pt x="154" y="9"/>
                  </a:lnTo>
                  <a:lnTo>
                    <a:pt x="174" y="16"/>
                  </a:lnTo>
                  <a:lnTo>
                    <a:pt x="193" y="23"/>
                  </a:lnTo>
                  <a:lnTo>
                    <a:pt x="213" y="31"/>
                  </a:lnTo>
                  <a:lnTo>
                    <a:pt x="231" y="39"/>
                  </a:lnTo>
                  <a:lnTo>
                    <a:pt x="249" y="47"/>
                  </a:lnTo>
                  <a:lnTo>
                    <a:pt x="266" y="54"/>
                  </a:lnTo>
                  <a:lnTo>
                    <a:pt x="281" y="61"/>
                  </a:lnTo>
                  <a:lnTo>
                    <a:pt x="295" y="66"/>
                  </a:lnTo>
                  <a:lnTo>
                    <a:pt x="310" y="70"/>
                  </a:lnTo>
                  <a:lnTo>
                    <a:pt x="326" y="75"/>
                  </a:lnTo>
                  <a:lnTo>
                    <a:pt x="345" y="80"/>
                  </a:lnTo>
                  <a:lnTo>
                    <a:pt x="366" y="87"/>
                  </a:lnTo>
                  <a:lnTo>
                    <a:pt x="388" y="95"/>
                  </a:lnTo>
                  <a:lnTo>
                    <a:pt x="411" y="105"/>
                  </a:lnTo>
                  <a:lnTo>
                    <a:pt x="435" y="115"/>
                  </a:lnTo>
                  <a:lnTo>
                    <a:pt x="458" y="128"/>
                  </a:lnTo>
                  <a:lnTo>
                    <a:pt x="483" y="142"/>
                  </a:lnTo>
                  <a:lnTo>
                    <a:pt x="505" y="159"/>
                  </a:lnTo>
                  <a:lnTo>
                    <a:pt x="528" y="177"/>
                  </a:lnTo>
                  <a:lnTo>
                    <a:pt x="548" y="199"/>
                  </a:lnTo>
                  <a:lnTo>
                    <a:pt x="567" y="223"/>
                  </a:lnTo>
                  <a:lnTo>
                    <a:pt x="584" y="251"/>
                  </a:lnTo>
                  <a:lnTo>
                    <a:pt x="598" y="281"/>
                  </a:lnTo>
                  <a:lnTo>
                    <a:pt x="609" y="315"/>
                  </a:lnTo>
                  <a:lnTo>
                    <a:pt x="614" y="349"/>
                  </a:lnTo>
                  <a:lnTo>
                    <a:pt x="608" y="377"/>
                  </a:lnTo>
                  <a:lnTo>
                    <a:pt x="593" y="398"/>
                  </a:lnTo>
                  <a:lnTo>
                    <a:pt x="570" y="416"/>
                  </a:lnTo>
                  <a:lnTo>
                    <a:pt x="540" y="426"/>
                  </a:lnTo>
                  <a:lnTo>
                    <a:pt x="505" y="432"/>
                  </a:lnTo>
                  <a:lnTo>
                    <a:pt x="463" y="431"/>
                  </a:lnTo>
                  <a:lnTo>
                    <a:pt x="418" y="425"/>
                  </a:lnTo>
                  <a:lnTo>
                    <a:pt x="370" y="412"/>
                  </a:lnTo>
                  <a:lnTo>
                    <a:pt x="320" y="394"/>
                  </a:lnTo>
                  <a:lnTo>
                    <a:pt x="269" y="370"/>
                  </a:lnTo>
                  <a:lnTo>
                    <a:pt x="219" y="340"/>
                  </a:lnTo>
                  <a:lnTo>
                    <a:pt x="169" y="304"/>
                  </a:lnTo>
                  <a:lnTo>
                    <a:pt x="122" y="261"/>
                  </a:lnTo>
                  <a:lnTo>
                    <a:pt x="78" y="213"/>
                  </a:lnTo>
                  <a:lnTo>
                    <a:pt x="39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51" name="Freeform 16"/>
            <p:cNvSpPr>
              <a:spLocks/>
            </p:cNvSpPr>
            <p:nvPr/>
          </p:nvSpPr>
          <p:spPr bwMode="auto">
            <a:xfrm>
              <a:off x="4041" y="3465"/>
              <a:ext cx="292" cy="206"/>
            </a:xfrm>
            <a:custGeom>
              <a:avLst/>
              <a:gdLst>
                <a:gd name="T0" fmla="*/ 5 w 584"/>
                <a:gd name="T1" fmla="*/ 9 h 411"/>
                <a:gd name="T2" fmla="*/ 8 w 584"/>
                <a:gd name="T3" fmla="*/ 6 h 411"/>
                <a:gd name="T4" fmla="*/ 11 w 584"/>
                <a:gd name="T5" fmla="*/ 3 h 411"/>
                <a:gd name="T6" fmla="*/ 15 w 584"/>
                <a:gd name="T7" fmla="*/ 2 h 411"/>
                <a:gd name="T8" fmla="*/ 19 w 584"/>
                <a:gd name="T9" fmla="*/ 1 h 411"/>
                <a:gd name="T10" fmla="*/ 23 w 584"/>
                <a:gd name="T11" fmla="*/ 0 h 411"/>
                <a:gd name="T12" fmla="*/ 27 w 584"/>
                <a:gd name="T13" fmla="*/ 1 h 411"/>
                <a:gd name="T14" fmla="*/ 33 w 584"/>
                <a:gd name="T15" fmla="*/ 2 h 411"/>
                <a:gd name="T16" fmla="*/ 37 w 584"/>
                <a:gd name="T17" fmla="*/ 3 h 411"/>
                <a:gd name="T18" fmla="*/ 41 w 584"/>
                <a:gd name="T19" fmla="*/ 4 h 411"/>
                <a:gd name="T20" fmla="*/ 46 w 584"/>
                <a:gd name="T21" fmla="*/ 6 h 411"/>
                <a:gd name="T22" fmla="*/ 51 w 584"/>
                <a:gd name="T23" fmla="*/ 8 h 411"/>
                <a:gd name="T24" fmla="*/ 55 w 584"/>
                <a:gd name="T25" fmla="*/ 10 h 411"/>
                <a:gd name="T26" fmla="*/ 60 w 584"/>
                <a:gd name="T27" fmla="*/ 12 h 411"/>
                <a:gd name="T28" fmla="*/ 64 w 584"/>
                <a:gd name="T29" fmla="*/ 13 h 411"/>
                <a:gd name="T30" fmla="*/ 68 w 584"/>
                <a:gd name="T31" fmla="*/ 15 h 411"/>
                <a:gd name="T32" fmla="*/ 71 w 584"/>
                <a:gd name="T33" fmla="*/ 16 h 411"/>
                <a:gd name="T34" fmla="*/ 74 w 584"/>
                <a:gd name="T35" fmla="*/ 17 h 411"/>
                <a:gd name="T36" fmla="*/ 78 w 584"/>
                <a:gd name="T37" fmla="*/ 18 h 411"/>
                <a:gd name="T38" fmla="*/ 83 w 584"/>
                <a:gd name="T39" fmla="*/ 20 h 411"/>
                <a:gd name="T40" fmla="*/ 88 w 584"/>
                <a:gd name="T41" fmla="*/ 21 h 411"/>
                <a:gd name="T42" fmla="*/ 93 w 584"/>
                <a:gd name="T43" fmla="*/ 23 h 411"/>
                <a:gd name="T44" fmla="*/ 98 w 584"/>
                <a:gd name="T45" fmla="*/ 25 h 411"/>
                <a:gd name="T46" fmla="*/ 104 w 584"/>
                <a:gd name="T47" fmla="*/ 28 h 411"/>
                <a:gd name="T48" fmla="*/ 109 w 584"/>
                <a:gd name="T49" fmla="*/ 31 h 411"/>
                <a:gd name="T50" fmla="*/ 115 w 584"/>
                <a:gd name="T51" fmla="*/ 34 h 411"/>
                <a:gd name="T52" fmla="*/ 120 w 584"/>
                <a:gd name="T53" fmla="*/ 38 h 411"/>
                <a:gd name="T54" fmla="*/ 125 w 584"/>
                <a:gd name="T55" fmla="*/ 43 h 411"/>
                <a:gd name="T56" fmla="*/ 131 w 584"/>
                <a:gd name="T57" fmla="*/ 48 h 411"/>
                <a:gd name="T58" fmla="*/ 135 w 584"/>
                <a:gd name="T59" fmla="*/ 54 h 411"/>
                <a:gd name="T60" fmla="*/ 139 w 584"/>
                <a:gd name="T61" fmla="*/ 60 h 411"/>
                <a:gd name="T62" fmla="*/ 143 w 584"/>
                <a:gd name="T63" fmla="*/ 68 h 411"/>
                <a:gd name="T64" fmla="*/ 145 w 584"/>
                <a:gd name="T65" fmla="*/ 76 h 411"/>
                <a:gd name="T66" fmla="*/ 146 w 584"/>
                <a:gd name="T67" fmla="*/ 84 h 411"/>
                <a:gd name="T68" fmla="*/ 145 w 584"/>
                <a:gd name="T69" fmla="*/ 90 h 411"/>
                <a:gd name="T70" fmla="*/ 142 w 584"/>
                <a:gd name="T71" fmla="*/ 95 h 411"/>
                <a:gd name="T72" fmla="*/ 136 w 584"/>
                <a:gd name="T73" fmla="*/ 99 h 411"/>
                <a:gd name="T74" fmla="*/ 129 w 584"/>
                <a:gd name="T75" fmla="*/ 102 h 411"/>
                <a:gd name="T76" fmla="*/ 120 w 584"/>
                <a:gd name="T77" fmla="*/ 103 h 411"/>
                <a:gd name="T78" fmla="*/ 111 w 584"/>
                <a:gd name="T79" fmla="*/ 103 h 411"/>
                <a:gd name="T80" fmla="*/ 100 w 584"/>
                <a:gd name="T81" fmla="*/ 102 h 411"/>
                <a:gd name="T82" fmla="*/ 89 w 584"/>
                <a:gd name="T83" fmla="*/ 99 h 411"/>
                <a:gd name="T84" fmla="*/ 77 w 584"/>
                <a:gd name="T85" fmla="*/ 95 h 411"/>
                <a:gd name="T86" fmla="*/ 66 w 584"/>
                <a:gd name="T87" fmla="*/ 89 h 411"/>
                <a:gd name="T88" fmla="*/ 53 w 584"/>
                <a:gd name="T89" fmla="*/ 82 h 411"/>
                <a:gd name="T90" fmla="*/ 41 w 584"/>
                <a:gd name="T91" fmla="*/ 74 h 411"/>
                <a:gd name="T92" fmla="*/ 30 w 584"/>
                <a:gd name="T93" fmla="*/ 64 h 411"/>
                <a:gd name="T94" fmla="*/ 20 w 584"/>
                <a:gd name="T95" fmla="*/ 53 h 411"/>
                <a:gd name="T96" fmla="*/ 10 w 584"/>
                <a:gd name="T97" fmla="*/ 40 h 411"/>
                <a:gd name="T98" fmla="*/ 10 w 584"/>
                <a:gd name="T99" fmla="*/ 40 h 411"/>
                <a:gd name="T100" fmla="*/ 10 w 584"/>
                <a:gd name="T101" fmla="*/ 39 h 411"/>
                <a:gd name="T102" fmla="*/ 9 w 584"/>
                <a:gd name="T103" fmla="*/ 39 h 411"/>
                <a:gd name="T104" fmla="*/ 9 w 584"/>
                <a:gd name="T105" fmla="*/ 38 h 411"/>
                <a:gd name="T106" fmla="*/ 9 w 584"/>
                <a:gd name="T107" fmla="*/ 38 h 411"/>
                <a:gd name="T108" fmla="*/ 6 w 584"/>
                <a:gd name="T109" fmla="*/ 36 h 411"/>
                <a:gd name="T110" fmla="*/ 5 w 584"/>
                <a:gd name="T111" fmla="*/ 34 h 411"/>
                <a:gd name="T112" fmla="*/ 2 w 584"/>
                <a:gd name="T113" fmla="*/ 31 h 411"/>
                <a:gd name="T114" fmla="*/ 1 w 584"/>
                <a:gd name="T115" fmla="*/ 27 h 411"/>
                <a:gd name="T116" fmla="*/ 0 w 584"/>
                <a:gd name="T117" fmla="*/ 22 h 411"/>
                <a:gd name="T118" fmla="*/ 1 w 584"/>
                <a:gd name="T119" fmla="*/ 16 h 411"/>
                <a:gd name="T120" fmla="*/ 5 w 584"/>
                <a:gd name="T121" fmla="*/ 9 h 41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84"/>
                <a:gd name="T184" fmla="*/ 0 h 411"/>
                <a:gd name="T185" fmla="*/ 584 w 584"/>
                <a:gd name="T186" fmla="*/ 411 h 41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84" h="411">
                  <a:moveTo>
                    <a:pt x="21" y="35"/>
                  </a:moveTo>
                  <a:lnTo>
                    <a:pt x="32" y="21"/>
                  </a:lnTo>
                  <a:lnTo>
                    <a:pt x="45" y="12"/>
                  </a:lnTo>
                  <a:lnTo>
                    <a:pt x="60" y="5"/>
                  </a:lnTo>
                  <a:lnTo>
                    <a:pt x="76" y="1"/>
                  </a:lnTo>
                  <a:lnTo>
                    <a:pt x="93" y="0"/>
                  </a:lnTo>
                  <a:lnTo>
                    <a:pt x="111" y="1"/>
                  </a:lnTo>
                  <a:lnTo>
                    <a:pt x="129" y="5"/>
                  </a:lnTo>
                  <a:lnTo>
                    <a:pt x="149" y="9"/>
                  </a:lnTo>
                  <a:lnTo>
                    <a:pt x="167" y="15"/>
                  </a:lnTo>
                  <a:lnTo>
                    <a:pt x="186" y="22"/>
                  </a:lnTo>
                  <a:lnTo>
                    <a:pt x="204" y="30"/>
                  </a:lnTo>
                  <a:lnTo>
                    <a:pt x="222" y="37"/>
                  </a:lnTo>
                  <a:lnTo>
                    <a:pt x="240" y="45"/>
                  </a:lnTo>
                  <a:lnTo>
                    <a:pt x="256" y="52"/>
                  </a:lnTo>
                  <a:lnTo>
                    <a:pt x="270" y="58"/>
                  </a:lnTo>
                  <a:lnTo>
                    <a:pt x="284" y="62"/>
                  </a:lnTo>
                  <a:lnTo>
                    <a:pt x="297" y="67"/>
                  </a:lnTo>
                  <a:lnTo>
                    <a:pt x="314" y="72"/>
                  </a:lnTo>
                  <a:lnTo>
                    <a:pt x="332" y="77"/>
                  </a:lnTo>
                  <a:lnTo>
                    <a:pt x="352" y="83"/>
                  </a:lnTo>
                  <a:lnTo>
                    <a:pt x="372" y="91"/>
                  </a:lnTo>
                  <a:lnTo>
                    <a:pt x="393" y="99"/>
                  </a:lnTo>
                  <a:lnTo>
                    <a:pt x="416" y="110"/>
                  </a:lnTo>
                  <a:lnTo>
                    <a:pt x="438" y="121"/>
                  </a:lnTo>
                  <a:lnTo>
                    <a:pt x="460" y="135"/>
                  </a:lnTo>
                  <a:lnTo>
                    <a:pt x="482" y="151"/>
                  </a:lnTo>
                  <a:lnTo>
                    <a:pt x="503" y="169"/>
                  </a:lnTo>
                  <a:lnTo>
                    <a:pt x="522" y="190"/>
                  </a:lnTo>
                  <a:lnTo>
                    <a:pt x="539" y="213"/>
                  </a:lnTo>
                  <a:lnTo>
                    <a:pt x="556" y="240"/>
                  </a:lnTo>
                  <a:lnTo>
                    <a:pt x="569" y="270"/>
                  </a:lnTo>
                  <a:lnTo>
                    <a:pt x="580" y="302"/>
                  </a:lnTo>
                  <a:lnTo>
                    <a:pt x="584" y="333"/>
                  </a:lnTo>
                  <a:lnTo>
                    <a:pt x="579" y="360"/>
                  </a:lnTo>
                  <a:lnTo>
                    <a:pt x="565" y="380"/>
                  </a:lnTo>
                  <a:lnTo>
                    <a:pt x="544" y="396"/>
                  </a:lnTo>
                  <a:lnTo>
                    <a:pt x="515" y="407"/>
                  </a:lnTo>
                  <a:lnTo>
                    <a:pt x="482" y="411"/>
                  </a:lnTo>
                  <a:lnTo>
                    <a:pt x="444" y="411"/>
                  </a:lnTo>
                  <a:lnTo>
                    <a:pt x="401" y="406"/>
                  </a:lnTo>
                  <a:lnTo>
                    <a:pt x="356" y="394"/>
                  </a:lnTo>
                  <a:lnTo>
                    <a:pt x="309" y="377"/>
                  </a:lnTo>
                  <a:lnTo>
                    <a:pt x="262" y="355"/>
                  </a:lnTo>
                  <a:lnTo>
                    <a:pt x="213" y="327"/>
                  </a:lnTo>
                  <a:lnTo>
                    <a:pt x="167" y="294"/>
                  </a:lnTo>
                  <a:lnTo>
                    <a:pt x="122" y="255"/>
                  </a:lnTo>
                  <a:lnTo>
                    <a:pt x="81" y="210"/>
                  </a:lnTo>
                  <a:lnTo>
                    <a:pt x="43" y="160"/>
                  </a:lnTo>
                  <a:lnTo>
                    <a:pt x="42" y="158"/>
                  </a:lnTo>
                  <a:lnTo>
                    <a:pt x="40" y="156"/>
                  </a:lnTo>
                  <a:lnTo>
                    <a:pt x="39" y="153"/>
                  </a:lnTo>
                  <a:lnTo>
                    <a:pt x="38" y="151"/>
                  </a:lnTo>
                  <a:lnTo>
                    <a:pt x="35" y="150"/>
                  </a:lnTo>
                  <a:lnTo>
                    <a:pt x="27" y="144"/>
                  </a:lnTo>
                  <a:lnTo>
                    <a:pt x="17" y="136"/>
                  </a:lnTo>
                  <a:lnTo>
                    <a:pt x="8" y="123"/>
                  </a:lnTo>
                  <a:lnTo>
                    <a:pt x="2" y="108"/>
                  </a:lnTo>
                  <a:lnTo>
                    <a:pt x="0" y="88"/>
                  </a:lnTo>
                  <a:lnTo>
                    <a:pt x="6" y="63"/>
                  </a:lnTo>
                  <a:lnTo>
                    <a:pt x="21" y="35"/>
                  </a:lnTo>
                  <a:close/>
                </a:path>
              </a:pathLst>
            </a:custGeom>
            <a:solidFill>
              <a:srgbClr val="F2F7F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52" name="Freeform 17"/>
            <p:cNvSpPr>
              <a:spLocks/>
            </p:cNvSpPr>
            <p:nvPr/>
          </p:nvSpPr>
          <p:spPr bwMode="auto">
            <a:xfrm>
              <a:off x="4050" y="3471"/>
              <a:ext cx="277" cy="196"/>
            </a:xfrm>
            <a:custGeom>
              <a:avLst/>
              <a:gdLst>
                <a:gd name="T0" fmla="*/ 5 w 554"/>
                <a:gd name="T1" fmla="*/ 9 h 391"/>
                <a:gd name="T2" fmla="*/ 7 w 554"/>
                <a:gd name="T3" fmla="*/ 6 h 391"/>
                <a:gd name="T4" fmla="*/ 10 w 554"/>
                <a:gd name="T5" fmla="*/ 3 h 391"/>
                <a:gd name="T6" fmla="*/ 14 w 554"/>
                <a:gd name="T7" fmla="*/ 2 h 391"/>
                <a:gd name="T8" fmla="*/ 18 w 554"/>
                <a:gd name="T9" fmla="*/ 1 h 391"/>
                <a:gd name="T10" fmla="*/ 22 w 554"/>
                <a:gd name="T11" fmla="*/ 0 h 391"/>
                <a:gd name="T12" fmla="*/ 26 w 554"/>
                <a:gd name="T13" fmla="*/ 1 h 391"/>
                <a:gd name="T14" fmla="*/ 31 w 554"/>
                <a:gd name="T15" fmla="*/ 1 h 391"/>
                <a:gd name="T16" fmla="*/ 35 w 554"/>
                <a:gd name="T17" fmla="*/ 3 h 391"/>
                <a:gd name="T18" fmla="*/ 40 w 554"/>
                <a:gd name="T19" fmla="*/ 4 h 391"/>
                <a:gd name="T20" fmla="*/ 44 w 554"/>
                <a:gd name="T21" fmla="*/ 6 h 391"/>
                <a:gd name="T22" fmla="*/ 48 w 554"/>
                <a:gd name="T23" fmla="*/ 8 h 391"/>
                <a:gd name="T24" fmla="*/ 52 w 554"/>
                <a:gd name="T25" fmla="*/ 10 h 391"/>
                <a:gd name="T26" fmla="*/ 57 w 554"/>
                <a:gd name="T27" fmla="*/ 11 h 391"/>
                <a:gd name="T28" fmla="*/ 61 w 554"/>
                <a:gd name="T29" fmla="*/ 13 h 391"/>
                <a:gd name="T30" fmla="*/ 65 w 554"/>
                <a:gd name="T31" fmla="*/ 14 h 391"/>
                <a:gd name="T32" fmla="*/ 68 w 554"/>
                <a:gd name="T33" fmla="*/ 16 h 391"/>
                <a:gd name="T34" fmla="*/ 70 w 554"/>
                <a:gd name="T35" fmla="*/ 17 h 391"/>
                <a:gd name="T36" fmla="*/ 74 w 554"/>
                <a:gd name="T37" fmla="*/ 18 h 391"/>
                <a:gd name="T38" fmla="*/ 78 w 554"/>
                <a:gd name="T39" fmla="*/ 19 h 391"/>
                <a:gd name="T40" fmla="*/ 83 w 554"/>
                <a:gd name="T41" fmla="*/ 20 h 391"/>
                <a:gd name="T42" fmla="*/ 88 w 554"/>
                <a:gd name="T43" fmla="*/ 22 h 391"/>
                <a:gd name="T44" fmla="*/ 93 w 554"/>
                <a:gd name="T45" fmla="*/ 24 h 391"/>
                <a:gd name="T46" fmla="*/ 98 w 554"/>
                <a:gd name="T47" fmla="*/ 27 h 391"/>
                <a:gd name="T48" fmla="*/ 103 w 554"/>
                <a:gd name="T49" fmla="*/ 29 h 391"/>
                <a:gd name="T50" fmla="*/ 109 w 554"/>
                <a:gd name="T51" fmla="*/ 33 h 391"/>
                <a:gd name="T52" fmla="*/ 114 w 554"/>
                <a:gd name="T53" fmla="*/ 37 h 391"/>
                <a:gd name="T54" fmla="*/ 119 w 554"/>
                <a:gd name="T55" fmla="*/ 41 h 391"/>
                <a:gd name="T56" fmla="*/ 123 w 554"/>
                <a:gd name="T57" fmla="*/ 46 h 391"/>
                <a:gd name="T58" fmla="*/ 127 w 554"/>
                <a:gd name="T59" fmla="*/ 51 h 391"/>
                <a:gd name="T60" fmla="*/ 132 w 554"/>
                <a:gd name="T61" fmla="*/ 58 h 391"/>
                <a:gd name="T62" fmla="*/ 135 w 554"/>
                <a:gd name="T63" fmla="*/ 65 h 391"/>
                <a:gd name="T64" fmla="*/ 138 w 554"/>
                <a:gd name="T65" fmla="*/ 72 h 391"/>
                <a:gd name="T66" fmla="*/ 139 w 554"/>
                <a:gd name="T67" fmla="*/ 80 h 391"/>
                <a:gd name="T68" fmla="*/ 138 w 554"/>
                <a:gd name="T69" fmla="*/ 86 h 391"/>
                <a:gd name="T70" fmla="*/ 134 w 554"/>
                <a:gd name="T71" fmla="*/ 91 h 391"/>
                <a:gd name="T72" fmla="*/ 129 w 554"/>
                <a:gd name="T73" fmla="*/ 95 h 391"/>
                <a:gd name="T74" fmla="*/ 122 w 554"/>
                <a:gd name="T75" fmla="*/ 97 h 391"/>
                <a:gd name="T76" fmla="*/ 114 w 554"/>
                <a:gd name="T77" fmla="*/ 98 h 391"/>
                <a:gd name="T78" fmla="*/ 105 w 554"/>
                <a:gd name="T79" fmla="*/ 98 h 391"/>
                <a:gd name="T80" fmla="*/ 95 w 554"/>
                <a:gd name="T81" fmla="*/ 97 h 391"/>
                <a:gd name="T82" fmla="*/ 84 w 554"/>
                <a:gd name="T83" fmla="*/ 94 h 391"/>
                <a:gd name="T84" fmla="*/ 73 w 554"/>
                <a:gd name="T85" fmla="*/ 90 h 391"/>
                <a:gd name="T86" fmla="*/ 62 w 554"/>
                <a:gd name="T87" fmla="*/ 84 h 391"/>
                <a:gd name="T88" fmla="*/ 50 w 554"/>
                <a:gd name="T89" fmla="*/ 78 h 391"/>
                <a:gd name="T90" fmla="*/ 39 w 554"/>
                <a:gd name="T91" fmla="*/ 70 h 391"/>
                <a:gd name="T92" fmla="*/ 29 w 554"/>
                <a:gd name="T93" fmla="*/ 61 h 391"/>
                <a:gd name="T94" fmla="*/ 19 w 554"/>
                <a:gd name="T95" fmla="*/ 50 h 391"/>
                <a:gd name="T96" fmla="*/ 10 w 554"/>
                <a:gd name="T97" fmla="*/ 39 h 391"/>
                <a:gd name="T98" fmla="*/ 10 w 554"/>
                <a:gd name="T99" fmla="*/ 38 h 391"/>
                <a:gd name="T100" fmla="*/ 9 w 554"/>
                <a:gd name="T101" fmla="*/ 38 h 391"/>
                <a:gd name="T102" fmla="*/ 9 w 554"/>
                <a:gd name="T103" fmla="*/ 37 h 391"/>
                <a:gd name="T104" fmla="*/ 9 w 554"/>
                <a:gd name="T105" fmla="*/ 37 h 391"/>
                <a:gd name="T106" fmla="*/ 8 w 554"/>
                <a:gd name="T107" fmla="*/ 36 h 391"/>
                <a:gd name="T108" fmla="*/ 6 w 554"/>
                <a:gd name="T109" fmla="*/ 35 h 391"/>
                <a:gd name="T110" fmla="*/ 3 w 554"/>
                <a:gd name="T111" fmla="*/ 33 h 391"/>
                <a:gd name="T112" fmla="*/ 1 w 554"/>
                <a:gd name="T113" fmla="*/ 30 h 391"/>
                <a:gd name="T114" fmla="*/ 1 w 554"/>
                <a:gd name="T115" fmla="*/ 26 h 391"/>
                <a:gd name="T116" fmla="*/ 0 w 554"/>
                <a:gd name="T117" fmla="*/ 21 h 391"/>
                <a:gd name="T118" fmla="*/ 1 w 554"/>
                <a:gd name="T119" fmla="*/ 16 h 391"/>
                <a:gd name="T120" fmla="*/ 5 w 554"/>
                <a:gd name="T121" fmla="*/ 9 h 39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54"/>
                <a:gd name="T184" fmla="*/ 0 h 391"/>
                <a:gd name="T185" fmla="*/ 554 w 554"/>
                <a:gd name="T186" fmla="*/ 391 h 39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54" h="391">
                  <a:moveTo>
                    <a:pt x="20" y="34"/>
                  </a:moveTo>
                  <a:lnTo>
                    <a:pt x="30" y="22"/>
                  </a:lnTo>
                  <a:lnTo>
                    <a:pt x="43" y="11"/>
                  </a:lnTo>
                  <a:lnTo>
                    <a:pt x="57" y="6"/>
                  </a:lnTo>
                  <a:lnTo>
                    <a:pt x="73" y="1"/>
                  </a:lnTo>
                  <a:lnTo>
                    <a:pt x="89" y="0"/>
                  </a:lnTo>
                  <a:lnTo>
                    <a:pt x="105" y="2"/>
                  </a:lnTo>
                  <a:lnTo>
                    <a:pt x="124" y="4"/>
                  </a:lnTo>
                  <a:lnTo>
                    <a:pt x="141" y="9"/>
                  </a:lnTo>
                  <a:lnTo>
                    <a:pt x="160" y="15"/>
                  </a:lnTo>
                  <a:lnTo>
                    <a:pt x="177" y="22"/>
                  </a:lnTo>
                  <a:lnTo>
                    <a:pt x="195" y="29"/>
                  </a:lnTo>
                  <a:lnTo>
                    <a:pt x="211" y="37"/>
                  </a:lnTo>
                  <a:lnTo>
                    <a:pt x="228" y="44"/>
                  </a:lnTo>
                  <a:lnTo>
                    <a:pt x="244" y="50"/>
                  </a:lnTo>
                  <a:lnTo>
                    <a:pt x="257" y="56"/>
                  </a:lnTo>
                  <a:lnTo>
                    <a:pt x="270" y="61"/>
                  </a:lnTo>
                  <a:lnTo>
                    <a:pt x="283" y="65"/>
                  </a:lnTo>
                  <a:lnTo>
                    <a:pt x="299" y="69"/>
                  </a:lnTo>
                  <a:lnTo>
                    <a:pt x="315" y="75"/>
                  </a:lnTo>
                  <a:lnTo>
                    <a:pt x="334" y="80"/>
                  </a:lnTo>
                  <a:lnTo>
                    <a:pt x="353" y="87"/>
                  </a:lnTo>
                  <a:lnTo>
                    <a:pt x="374" y="95"/>
                  </a:lnTo>
                  <a:lnTo>
                    <a:pt x="395" y="106"/>
                  </a:lnTo>
                  <a:lnTo>
                    <a:pt x="415" y="116"/>
                  </a:lnTo>
                  <a:lnTo>
                    <a:pt x="436" y="130"/>
                  </a:lnTo>
                  <a:lnTo>
                    <a:pt x="457" y="145"/>
                  </a:lnTo>
                  <a:lnTo>
                    <a:pt x="476" y="162"/>
                  </a:lnTo>
                  <a:lnTo>
                    <a:pt x="495" y="182"/>
                  </a:lnTo>
                  <a:lnTo>
                    <a:pt x="511" y="204"/>
                  </a:lnTo>
                  <a:lnTo>
                    <a:pt x="526" y="229"/>
                  </a:lnTo>
                  <a:lnTo>
                    <a:pt x="539" y="257"/>
                  </a:lnTo>
                  <a:lnTo>
                    <a:pt x="549" y="288"/>
                  </a:lnTo>
                  <a:lnTo>
                    <a:pt x="554" y="318"/>
                  </a:lnTo>
                  <a:lnTo>
                    <a:pt x="549" y="343"/>
                  </a:lnTo>
                  <a:lnTo>
                    <a:pt x="535" y="363"/>
                  </a:lnTo>
                  <a:lnTo>
                    <a:pt x="516" y="378"/>
                  </a:lnTo>
                  <a:lnTo>
                    <a:pt x="489" y="387"/>
                  </a:lnTo>
                  <a:lnTo>
                    <a:pt x="457" y="391"/>
                  </a:lnTo>
                  <a:lnTo>
                    <a:pt x="420" y="391"/>
                  </a:lnTo>
                  <a:lnTo>
                    <a:pt x="381" y="385"/>
                  </a:lnTo>
                  <a:lnTo>
                    <a:pt x="338" y="374"/>
                  </a:lnTo>
                  <a:lnTo>
                    <a:pt x="293" y="358"/>
                  </a:lnTo>
                  <a:lnTo>
                    <a:pt x="248" y="336"/>
                  </a:lnTo>
                  <a:lnTo>
                    <a:pt x="203" y="310"/>
                  </a:lnTo>
                  <a:lnTo>
                    <a:pt x="158" y="279"/>
                  </a:lnTo>
                  <a:lnTo>
                    <a:pt x="116" y="242"/>
                  </a:lnTo>
                  <a:lnTo>
                    <a:pt x="77" y="200"/>
                  </a:lnTo>
                  <a:lnTo>
                    <a:pt x="41" y="153"/>
                  </a:lnTo>
                  <a:lnTo>
                    <a:pt x="40" y="151"/>
                  </a:lnTo>
                  <a:lnTo>
                    <a:pt x="39" y="150"/>
                  </a:lnTo>
                  <a:lnTo>
                    <a:pt x="36" y="147"/>
                  </a:lnTo>
                  <a:lnTo>
                    <a:pt x="35" y="145"/>
                  </a:lnTo>
                  <a:lnTo>
                    <a:pt x="32" y="143"/>
                  </a:lnTo>
                  <a:lnTo>
                    <a:pt x="25" y="138"/>
                  </a:lnTo>
                  <a:lnTo>
                    <a:pt x="15" y="130"/>
                  </a:lnTo>
                  <a:lnTo>
                    <a:pt x="7" y="118"/>
                  </a:lnTo>
                  <a:lnTo>
                    <a:pt x="2" y="103"/>
                  </a:lnTo>
                  <a:lnTo>
                    <a:pt x="0" y="84"/>
                  </a:lnTo>
                  <a:lnTo>
                    <a:pt x="6" y="61"/>
                  </a:lnTo>
                  <a:lnTo>
                    <a:pt x="20" y="34"/>
                  </a:lnTo>
                  <a:close/>
                </a:path>
              </a:pathLst>
            </a:custGeom>
            <a:solidFill>
              <a:srgbClr val="E5EF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53" name="Freeform 18"/>
            <p:cNvSpPr>
              <a:spLocks/>
            </p:cNvSpPr>
            <p:nvPr/>
          </p:nvSpPr>
          <p:spPr bwMode="auto">
            <a:xfrm>
              <a:off x="4059" y="3478"/>
              <a:ext cx="261" cy="186"/>
            </a:xfrm>
            <a:custGeom>
              <a:avLst/>
              <a:gdLst>
                <a:gd name="T0" fmla="*/ 4 w 522"/>
                <a:gd name="T1" fmla="*/ 8 h 371"/>
                <a:gd name="T2" fmla="*/ 7 w 522"/>
                <a:gd name="T3" fmla="*/ 5 h 371"/>
                <a:gd name="T4" fmla="*/ 10 w 522"/>
                <a:gd name="T5" fmla="*/ 3 h 371"/>
                <a:gd name="T6" fmla="*/ 13 w 522"/>
                <a:gd name="T7" fmla="*/ 1 h 371"/>
                <a:gd name="T8" fmla="*/ 17 w 522"/>
                <a:gd name="T9" fmla="*/ 1 h 371"/>
                <a:gd name="T10" fmla="*/ 21 w 522"/>
                <a:gd name="T11" fmla="*/ 0 h 371"/>
                <a:gd name="T12" fmla="*/ 25 w 522"/>
                <a:gd name="T13" fmla="*/ 1 h 371"/>
                <a:gd name="T14" fmla="*/ 29 w 522"/>
                <a:gd name="T15" fmla="*/ 1 h 371"/>
                <a:gd name="T16" fmla="*/ 33 w 522"/>
                <a:gd name="T17" fmla="*/ 3 h 371"/>
                <a:gd name="T18" fmla="*/ 37 w 522"/>
                <a:gd name="T19" fmla="*/ 4 h 371"/>
                <a:gd name="T20" fmla="*/ 42 w 522"/>
                <a:gd name="T21" fmla="*/ 5 h 371"/>
                <a:gd name="T22" fmla="*/ 46 w 522"/>
                <a:gd name="T23" fmla="*/ 7 h 371"/>
                <a:gd name="T24" fmla="*/ 50 w 522"/>
                <a:gd name="T25" fmla="*/ 9 h 371"/>
                <a:gd name="T26" fmla="*/ 53 w 522"/>
                <a:gd name="T27" fmla="*/ 11 h 371"/>
                <a:gd name="T28" fmla="*/ 57 w 522"/>
                <a:gd name="T29" fmla="*/ 12 h 371"/>
                <a:gd name="T30" fmla="*/ 61 w 522"/>
                <a:gd name="T31" fmla="*/ 14 h 371"/>
                <a:gd name="T32" fmla="*/ 64 w 522"/>
                <a:gd name="T33" fmla="*/ 15 h 371"/>
                <a:gd name="T34" fmla="*/ 67 w 522"/>
                <a:gd name="T35" fmla="*/ 16 h 371"/>
                <a:gd name="T36" fmla="*/ 70 w 522"/>
                <a:gd name="T37" fmla="*/ 17 h 371"/>
                <a:gd name="T38" fmla="*/ 74 w 522"/>
                <a:gd name="T39" fmla="*/ 18 h 371"/>
                <a:gd name="T40" fmla="*/ 79 w 522"/>
                <a:gd name="T41" fmla="*/ 20 h 371"/>
                <a:gd name="T42" fmla="*/ 83 w 522"/>
                <a:gd name="T43" fmla="*/ 21 h 371"/>
                <a:gd name="T44" fmla="*/ 88 w 522"/>
                <a:gd name="T45" fmla="*/ 23 h 371"/>
                <a:gd name="T46" fmla="*/ 93 w 522"/>
                <a:gd name="T47" fmla="*/ 25 h 371"/>
                <a:gd name="T48" fmla="*/ 98 w 522"/>
                <a:gd name="T49" fmla="*/ 28 h 371"/>
                <a:gd name="T50" fmla="*/ 103 w 522"/>
                <a:gd name="T51" fmla="*/ 31 h 371"/>
                <a:gd name="T52" fmla="*/ 107 w 522"/>
                <a:gd name="T53" fmla="*/ 35 h 371"/>
                <a:gd name="T54" fmla="*/ 112 w 522"/>
                <a:gd name="T55" fmla="*/ 39 h 371"/>
                <a:gd name="T56" fmla="*/ 116 w 522"/>
                <a:gd name="T57" fmla="*/ 43 h 371"/>
                <a:gd name="T58" fmla="*/ 120 w 522"/>
                <a:gd name="T59" fmla="*/ 49 h 371"/>
                <a:gd name="T60" fmla="*/ 124 w 522"/>
                <a:gd name="T61" fmla="*/ 55 h 371"/>
                <a:gd name="T62" fmla="*/ 127 w 522"/>
                <a:gd name="T63" fmla="*/ 61 h 371"/>
                <a:gd name="T64" fmla="*/ 130 w 522"/>
                <a:gd name="T65" fmla="*/ 69 h 371"/>
                <a:gd name="T66" fmla="*/ 131 w 522"/>
                <a:gd name="T67" fmla="*/ 76 h 371"/>
                <a:gd name="T68" fmla="*/ 130 w 522"/>
                <a:gd name="T69" fmla="*/ 82 h 371"/>
                <a:gd name="T70" fmla="*/ 126 w 522"/>
                <a:gd name="T71" fmla="*/ 86 h 371"/>
                <a:gd name="T72" fmla="*/ 121 w 522"/>
                <a:gd name="T73" fmla="*/ 90 h 371"/>
                <a:gd name="T74" fmla="*/ 115 w 522"/>
                <a:gd name="T75" fmla="*/ 92 h 371"/>
                <a:gd name="T76" fmla="*/ 107 w 522"/>
                <a:gd name="T77" fmla="*/ 93 h 371"/>
                <a:gd name="T78" fmla="*/ 99 w 522"/>
                <a:gd name="T79" fmla="*/ 93 h 371"/>
                <a:gd name="T80" fmla="*/ 89 w 522"/>
                <a:gd name="T81" fmla="*/ 91 h 371"/>
                <a:gd name="T82" fmla="*/ 79 w 522"/>
                <a:gd name="T83" fmla="*/ 89 h 371"/>
                <a:gd name="T84" fmla="*/ 69 w 522"/>
                <a:gd name="T85" fmla="*/ 85 h 371"/>
                <a:gd name="T86" fmla="*/ 58 w 522"/>
                <a:gd name="T87" fmla="*/ 80 h 371"/>
                <a:gd name="T88" fmla="*/ 47 w 522"/>
                <a:gd name="T89" fmla="*/ 73 h 371"/>
                <a:gd name="T90" fmla="*/ 37 w 522"/>
                <a:gd name="T91" fmla="*/ 66 h 371"/>
                <a:gd name="T92" fmla="*/ 27 w 522"/>
                <a:gd name="T93" fmla="*/ 57 h 371"/>
                <a:gd name="T94" fmla="*/ 17 w 522"/>
                <a:gd name="T95" fmla="*/ 48 h 371"/>
                <a:gd name="T96" fmla="*/ 9 w 522"/>
                <a:gd name="T97" fmla="*/ 37 h 371"/>
                <a:gd name="T98" fmla="*/ 9 w 522"/>
                <a:gd name="T99" fmla="*/ 36 h 371"/>
                <a:gd name="T100" fmla="*/ 8 w 522"/>
                <a:gd name="T101" fmla="*/ 36 h 371"/>
                <a:gd name="T102" fmla="*/ 8 w 522"/>
                <a:gd name="T103" fmla="*/ 35 h 371"/>
                <a:gd name="T104" fmla="*/ 8 w 522"/>
                <a:gd name="T105" fmla="*/ 35 h 371"/>
                <a:gd name="T106" fmla="*/ 7 w 522"/>
                <a:gd name="T107" fmla="*/ 34 h 371"/>
                <a:gd name="T108" fmla="*/ 5 w 522"/>
                <a:gd name="T109" fmla="*/ 33 h 371"/>
                <a:gd name="T110" fmla="*/ 3 w 522"/>
                <a:gd name="T111" fmla="*/ 31 h 371"/>
                <a:gd name="T112" fmla="*/ 1 w 522"/>
                <a:gd name="T113" fmla="*/ 28 h 371"/>
                <a:gd name="T114" fmla="*/ 0 w 522"/>
                <a:gd name="T115" fmla="*/ 25 h 371"/>
                <a:gd name="T116" fmla="*/ 0 w 522"/>
                <a:gd name="T117" fmla="*/ 20 h 371"/>
                <a:gd name="T118" fmla="*/ 1 w 522"/>
                <a:gd name="T119" fmla="*/ 15 h 371"/>
                <a:gd name="T120" fmla="*/ 4 w 522"/>
                <a:gd name="T121" fmla="*/ 8 h 37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2"/>
                <a:gd name="T184" fmla="*/ 0 h 371"/>
                <a:gd name="T185" fmla="*/ 522 w 522"/>
                <a:gd name="T186" fmla="*/ 371 h 37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2" h="371">
                  <a:moveTo>
                    <a:pt x="18" y="32"/>
                  </a:moveTo>
                  <a:lnTo>
                    <a:pt x="29" y="19"/>
                  </a:lnTo>
                  <a:lnTo>
                    <a:pt x="40" y="10"/>
                  </a:lnTo>
                  <a:lnTo>
                    <a:pt x="54" y="4"/>
                  </a:lnTo>
                  <a:lnTo>
                    <a:pt x="68" y="1"/>
                  </a:lnTo>
                  <a:lnTo>
                    <a:pt x="84" y="0"/>
                  </a:lnTo>
                  <a:lnTo>
                    <a:pt x="100" y="1"/>
                  </a:lnTo>
                  <a:lnTo>
                    <a:pt x="116" y="4"/>
                  </a:lnTo>
                  <a:lnTo>
                    <a:pt x="134" y="9"/>
                  </a:lnTo>
                  <a:lnTo>
                    <a:pt x="151" y="15"/>
                  </a:lnTo>
                  <a:lnTo>
                    <a:pt x="168" y="20"/>
                  </a:lnTo>
                  <a:lnTo>
                    <a:pt x="184" y="27"/>
                  </a:lnTo>
                  <a:lnTo>
                    <a:pt x="200" y="34"/>
                  </a:lnTo>
                  <a:lnTo>
                    <a:pt x="215" y="41"/>
                  </a:lnTo>
                  <a:lnTo>
                    <a:pt x="230" y="47"/>
                  </a:lnTo>
                  <a:lnTo>
                    <a:pt x="244" y="53"/>
                  </a:lnTo>
                  <a:lnTo>
                    <a:pt x="256" y="57"/>
                  </a:lnTo>
                  <a:lnTo>
                    <a:pt x="268" y="61"/>
                  </a:lnTo>
                  <a:lnTo>
                    <a:pt x="282" y="65"/>
                  </a:lnTo>
                  <a:lnTo>
                    <a:pt x="298" y="71"/>
                  </a:lnTo>
                  <a:lnTo>
                    <a:pt x="316" y="77"/>
                  </a:lnTo>
                  <a:lnTo>
                    <a:pt x="334" y="83"/>
                  </a:lnTo>
                  <a:lnTo>
                    <a:pt x="354" y="91"/>
                  </a:lnTo>
                  <a:lnTo>
                    <a:pt x="373" y="100"/>
                  </a:lnTo>
                  <a:lnTo>
                    <a:pt x="393" y="110"/>
                  </a:lnTo>
                  <a:lnTo>
                    <a:pt x="412" y="123"/>
                  </a:lnTo>
                  <a:lnTo>
                    <a:pt x="431" y="138"/>
                  </a:lnTo>
                  <a:lnTo>
                    <a:pt x="449" y="154"/>
                  </a:lnTo>
                  <a:lnTo>
                    <a:pt x="467" y="172"/>
                  </a:lnTo>
                  <a:lnTo>
                    <a:pt x="483" y="193"/>
                  </a:lnTo>
                  <a:lnTo>
                    <a:pt x="497" y="217"/>
                  </a:lnTo>
                  <a:lnTo>
                    <a:pt x="508" y="244"/>
                  </a:lnTo>
                  <a:lnTo>
                    <a:pt x="519" y="274"/>
                  </a:lnTo>
                  <a:lnTo>
                    <a:pt x="522" y="303"/>
                  </a:lnTo>
                  <a:lnTo>
                    <a:pt x="517" y="326"/>
                  </a:lnTo>
                  <a:lnTo>
                    <a:pt x="506" y="344"/>
                  </a:lnTo>
                  <a:lnTo>
                    <a:pt x="486" y="358"/>
                  </a:lnTo>
                  <a:lnTo>
                    <a:pt x="461" y="367"/>
                  </a:lnTo>
                  <a:lnTo>
                    <a:pt x="431" y="371"/>
                  </a:lnTo>
                  <a:lnTo>
                    <a:pt x="396" y="369"/>
                  </a:lnTo>
                  <a:lnTo>
                    <a:pt x="358" y="364"/>
                  </a:lnTo>
                  <a:lnTo>
                    <a:pt x="318" y="353"/>
                  </a:lnTo>
                  <a:lnTo>
                    <a:pt x="277" y="337"/>
                  </a:lnTo>
                  <a:lnTo>
                    <a:pt x="233" y="318"/>
                  </a:lnTo>
                  <a:lnTo>
                    <a:pt x="190" y="292"/>
                  </a:lnTo>
                  <a:lnTo>
                    <a:pt x="149" y="262"/>
                  </a:lnTo>
                  <a:lnTo>
                    <a:pt x="108" y="228"/>
                  </a:lnTo>
                  <a:lnTo>
                    <a:pt x="71" y="189"/>
                  </a:lnTo>
                  <a:lnTo>
                    <a:pt x="37" y="145"/>
                  </a:lnTo>
                  <a:lnTo>
                    <a:pt x="36" y="142"/>
                  </a:lnTo>
                  <a:lnTo>
                    <a:pt x="34" y="141"/>
                  </a:lnTo>
                  <a:lnTo>
                    <a:pt x="33" y="139"/>
                  </a:lnTo>
                  <a:lnTo>
                    <a:pt x="32" y="138"/>
                  </a:lnTo>
                  <a:lnTo>
                    <a:pt x="29" y="136"/>
                  </a:lnTo>
                  <a:lnTo>
                    <a:pt x="22" y="131"/>
                  </a:lnTo>
                  <a:lnTo>
                    <a:pt x="13" y="123"/>
                  </a:lnTo>
                  <a:lnTo>
                    <a:pt x="6" y="111"/>
                  </a:lnTo>
                  <a:lnTo>
                    <a:pt x="0" y="98"/>
                  </a:lnTo>
                  <a:lnTo>
                    <a:pt x="0" y="79"/>
                  </a:lnTo>
                  <a:lnTo>
                    <a:pt x="5" y="57"/>
                  </a:lnTo>
                  <a:lnTo>
                    <a:pt x="18" y="32"/>
                  </a:lnTo>
                  <a:close/>
                </a:path>
              </a:pathLst>
            </a:custGeom>
            <a:solidFill>
              <a:srgbClr val="DBE8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54" name="Freeform 19"/>
            <p:cNvSpPr>
              <a:spLocks/>
            </p:cNvSpPr>
            <p:nvPr/>
          </p:nvSpPr>
          <p:spPr bwMode="auto">
            <a:xfrm>
              <a:off x="4068" y="3486"/>
              <a:ext cx="246" cy="175"/>
            </a:xfrm>
            <a:custGeom>
              <a:avLst/>
              <a:gdLst>
                <a:gd name="T0" fmla="*/ 5 w 492"/>
                <a:gd name="T1" fmla="*/ 7 h 350"/>
                <a:gd name="T2" fmla="*/ 7 w 492"/>
                <a:gd name="T3" fmla="*/ 5 h 350"/>
                <a:gd name="T4" fmla="*/ 10 w 492"/>
                <a:gd name="T5" fmla="*/ 3 h 350"/>
                <a:gd name="T6" fmla="*/ 13 w 492"/>
                <a:gd name="T7" fmla="*/ 1 h 350"/>
                <a:gd name="T8" fmla="*/ 17 w 492"/>
                <a:gd name="T9" fmla="*/ 0 h 350"/>
                <a:gd name="T10" fmla="*/ 20 w 492"/>
                <a:gd name="T11" fmla="*/ 0 h 350"/>
                <a:gd name="T12" fmla="*/ 24 w 492"/>
                <a:gd name="T13" fmla="*/ 0 h 350"/>
                <a:gd name="T14" fmla="*/ 28 w 492"/>
                <a:gd name="T15" fmla="*/ 1 h 350"/>
                <a:gd name="T16" fmla="*/ 32 w 492"/>
                <a:gd name="T17" fmla="*/ 1 h 350"/>
                <a:gd name="T18" fmla="*/ 36 w 492"/>
                <a:gd name="T19" fmla="*/ 3 h 350"/>
                <a:gd name="T20" fmla="*/ 40 w 492"/>
                <a:gd name="T21" fmla="*/ 5 h 350"/>
                <a:gd name="T22" fmla="*/ 45 w 492"/>
                <a:gd name="T23" fmla="*/ 6 h 350"/>
                <a:gd name="T24" fmla="*/ 48 w 492"/>
                <a:gd name="T25" fmla="*/ 8 h 350"/>
                <a:gd name="T26" fmla="*/ 52 w 492"/>
                <a:gd name="T27" fmla="*/ 10 h 350"/>
                <a:gd name="T28" fmla="*/ 55 w 492"/>
                <a:gd name="T29" fmla="*/ 11 h 350"/>
                <a:gd name="T30" fmla="*/ 59 w 492"/>
                <a:gd name="T31" fmla="*/ 12 h 350"/>
                <a:gd name="T32" fmla="*/ 62 w 492"/>
                <a:gd name="T33" fmla="*/ 13 h 350"/>
                <a:gd name="T34" fmla="*/ 64 w 492"/>
                <a:gd name="T35" fmla="*/ 14 h 350"/>
                <a:gd name="T36" fmla="*/ 68 w 492"/>
                <a:gd name="T37" fmla="*/ 15 h 350"/>
                <a:gd name="T38" fmla="*/ 72 w 492"/>
                <a:gd name="T39" fmla="*/ 17 h 350"/>
                <a:gd name="T40" fmla="*/ 76 w 492"/>
                <a:gd name="T41" fmla="*/ 18 h 350"/>
                <a:gd name="T42" fmla="*/ 80 w 492"/>
                <a:gd name="T43" fmla="*/ 20 h 350"/>
                <a:gd name="T44" fmla="*/ 84 w 492"/>
                <a:gd name="T45" fmla="*/ 22 h 350"/>
                <a:gd name="T46" fmla="*/ 89 w 492"/>
                <a:gd name="T47" fmla="*/ 23 h 350"/>
                <a:gd name="T48" fmla="*/ 93 w 492"/>
                <a:gd name="T49" fmla="*/ 26 h 350"/>
                <a:gd name="T50" fmla="*/ 98 w 492"/>
                <a:gd name="T51" fmla="*/ 29 h 350"/>
                <a:gd name="T52" fmla="*/ 102 w 492"/>
                <a:gd name="T53" fmla="*/ 33 h 350"/>
                <a:gd name="T54" fmla="*/ 106 w 492"/>
                <a:gd name="T55" fmla="*/ 37 h 350"/>
                <a:gd name="T56" fmla="*/ 110 w 492"/>
                <a:gd name="T57" fmla="*/ 41 h 350"/>
                <a:gd name="T58" fmla="*/ 114 w 492"/>
                <a:gd name="T59" fmla="*/ 45 h 350"/>
                <a:gd name="T60" fmla="*/ 117 w 492"/>
                <a:gd name="T61" fmla="*/ 51 h 350"/>
                <a:gd name="T62" fmla="*/ 120 w 492"/>
                <a:gd name="T63" fmla="*/ 57 h 350"/>
                <a:gd name="T64" fmla="*/ 123 w 492"/>
                <a:gd name="T65" fmla="*/ 65 h 350"/>
                <a:gd name="T66" fmla="*/ 123 w 492"/>
                <a:gd name="T67" fmla="*/ 72 h 350"/>
                <a:gd name="T68" fmla="*/ 122 w 492"/>
                <a:gd name="T69" fmla="*/ 77 h 350"/>
                <a:gd name="T70" fmla="*/ 119 w 492"/>
                <a:gd name="T71" fmla="*/ 82 h 350"/>
                <a:gd name="T72" fmla="*/ 115 w 492"/>
                <a:gd name="T73" fmla="*/ 85 h 350"/>
                <a:gd name="T74" fmla="*/ 109 w 492"/>
                <a:gd name="T75" fmla="*/ 87 h 350"/>
                <a:gd name="T76" fmla="*/ 102 w 492"/>
                <a:gd name="T77" fmla="*/ 88 h 350"/>
                <a:gd name="T78" fmla="*/ 94 w 492"/>
                <a:gd name="T79" fmla="*/ 88 h 350"/>
                <a:gd name="T80" fmla="*/ 85 w 492"/>
                <a:gd name="T81" fmla="*/ 86 h 350"/>
                <a:gd name="T82" fmla="*/ 75 w 492"/>
                <a:gd name="T83" fmla="*/ 83 h 350"/>
                <a:gd name="T84" fmla="*/ 66 w 492"/>
                <a:gd name="T85" fmla="*/ 79 h 350"/>
                <a:gd name="T86" fmla="*/ 55 w 492"/>
                <a:gd name="T87" fmla="*/ 75 h 350"/>
                <a:gd name="T88" fmla="*/ 45 w 492"/>
                <a:gd name="T89" fmla="*/ 69 h 350"/>
                <a:gd name="T90" fmla="*/ 35 w 492"/>
                <a:gd name="T91" fmla="*/ 61 h 350"/>
                <a:gd name="T92" fmla="*/ 26 w 492"/>
                <a:gd name="T93" fmla="*/ 53 h 350"/>
                <a:gd name="T94" fmla="*/ 17 w 492"/>
                <a:gd name="T95" fmla="*/ 44 h 350"/>
                <a:gd name="T96" fmla="*/ 9 w 492"/>
                <a:gd name="T97" fmla="*/ 34 h 350"/>
                <a:gd name="T98" fmla="*/ 9 w 492"/>
                <a:gd name="T99" fmla="*/ 34 h 350"/>
                <a:gd name="T100" fmla="*/ 9 w 492"/>
                <a:gd name="T101" fmla="*/ 33 h 350"/>
                <a:gd name="T102" fmla="*/ 8 w 492"/>
                <a:gd name="T103" fmla="*/ 33 h 350"/>
                <a:gd name="T104" fmla="*/ 8 w 492"/>
                <a:gd name="T105" fmla="*/ 33 h 350"/>
                <a:gd name="T106" fmla="*/ 7 w 492"/>
                <a:gd name="T107" fmla="*/ 31 h 350"/>
                <a:gd name="T108" fmla="*/ 6 w 492"/>
                <a:gd name="T109" fmla="*/ 30 h 350"/>
                <a:gd name="T110" fmla="*/ 4 w 492"/>
                <a:gd name="T111" fmla="*/ 28 h 350"/>
                <a:gd name="T112" fmla="*/ 2 w 492"/>
                <a:gd name="T113" fmla="*/ 25 h 350"/>
                <a:gd name="T114" fmla="*/ 0 w 492"/>
                <a:gd name="T115" fmla="*/ 22 h 350"/>
                <a:gd name="T116" fmla="*/ 0 w 492"/>
                <a:gd name="T117" fmla="*/ 19 h 350"/>
                <a:gd name="T118" fmla="*/ 2 w 492"/>
                <a:gd name="T119" fmla="*/ 13 h 350"/>
                <a:gd name="T120" fmla="*/ 5 w 492"/>
                <a:gd name="T121" fmla="*/ 7 h 3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92"/>
                <a:gd name="T184" fmla="*/ 0 h 350"/>
                <a:gd name="T185" fmla="*/ 492 w 492"/>
                <a:gd name="T186" fmla="*/ 350 h 35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92" h="350">
                  <a:moveTo>
                    <a:pt x="17" y="30"/>
                  </a:moveTo>
                  <a:lnTo>
                    <a:pt x="28" y="18"/>
                  </a:lnTo>
                  <a:lnTo>
                    <a:pt x="38" y="9"/>
                  </a:lnTo>
                  <a:lnTo>
                    <a:pt x="51" y="3"/>
                  </a:lnTo>
                  <a:lnTo>
                    <a:pt x="65" y="0"/>
                  </a:lnTo>
                  <a:lnTo>
                    <a:pt x="80" y="0"/>
                  </a:lnTo>
                  <a:lnTo>
                    <a:pt x="96" y="0"/>
                  </a:lnTo>
                  <a:lnTo>
                    <a:pt x="111" y="3"/>
                  </a:lnTo>
                  <a:lnTo>
                    <a:pt x="128" y="7"/>
                  </a:lnTo>
                  <a:lnTo>
                    <a:pt x="144" y="12"/>
                  </a:lnTo>
                  <a:lnTo>
                    <a:pt x="160" y="18"/>
                  </a:lnTo>
                  <a:lnTo>
                    <a:pt x="177" y="25"/>
                  </a:lnTo>
                  <a:lnTo>
                    <a:pt x="192" y="32"/>
                  </a:lnTo>
                  <a:lnTo>
                    <a:pt x="206" y="38"/>
                  </a:lnTo>
                  <a:lnTo>
                    <a:pt x="220" y="45"/>
                  </a:lnTo>
                  <a:lnTo>
                    <a:pt x="233" y="49"/>
                  </a:lnTo>
                  <a:lnTo>
                    <a:pt x="245" y="54"/>
                  </a:lnTo>
                  <a:lnTo>
                    <a:pt x="256" y="57"/>
                  </a:lnTo>
                  <a:lnTo>
                    <a:pt x="270" y="62"/>
                  </a:lnTo>
                  <a:lnTo>
                    <a:pt x="285" y="66"/>
                  </a:lnTo>
                  <a:lnTo>
                    <a:pt x="301" y="72"/>
                  </a:lnTo>
                  <a:lnTo>
                    <a:pt x="318" y="78"/>
                  </a:lnTo>
                  <a:lnTo>
                    <a:pt x="336" y="85"/>
                  </a:lnTo>
                  <a:lnTo>
                    <a:pt x="354" y="94"/>
                  </a:lnTo>
                  <a:lnTo>
                    <a:pt x="372" y="104"/>
                  </a:lnTo>
                  <a:lnTo>
                    <a:pt x="390" y="116"/>
                  </a:lnTo>
                  <a:lnTo>
                    <a:pt x="407" y="130"/>
                  </a:lnTo>
                  <a:lnTo>
                    <a:pt x="424" y="145"/>
                  </a:lnTo>
                  <a:lnTo>
                    <a:pt x="440" y="162"/>
                  </a:lnTo>
                  <a:lnTo>
                    <a:pt x="455" y="183"/>
                  </a:lnTo>
                  <a:lnTo>
                    <a:pt x="468" y="205"/>
                  </a:lnTo>
                  <a:lnTo>
                    <a:pt x="480" y="230"/>
                  </a:lnTo>
                  <a:lnTo>
                    <a:pt x="489" y="259"/>
                  </a:lnTo>
                  <a:lnTo>
                    <a:pt x="492" y="286"/>
                  </a:lnTo>
                  <a:lnTo>
                    <a:pt x="488" y="308"/>
                  </a:lnTo>
                  <a:lnTo>
                    <a:pt x="476" y="326"/>
                  </a:lnTo>
                  <a:lnTo>
                    <a:pt x="459" y="338"/>
                  </a:lnTo>
                  <a:lnTo>
                    <a:pt x="435" y="346"/>
                  </a:lnTo>
                  <a:lnTo>
                    <a:pt x="406" y="350"/>
                  </a:lnTo>
                  <a:lnTo>
                    <a:pt x="374" y="349"/>
                  </a:lnTo>
                  <a:lnTo>
                    <a:pt x="338" y="342"/>
                  </a:lnTo>
                  <a:lnTo>
                    <a:pt x="300" y="331"/>
                  </a:lnTo>
                  <a:lnTo>
                    <a:pt x="261" y="316"/>
                  </a:lnTo>
                  <a:lnTo>
                    <a:pt x="219" y="297"/>
                  </a:lnTo>
                  <a:lnTo>
                    <a:pt x="179" y="274"/>
                  </a:lnTo>
                  <a:lnTo>
                    <a:pt x="140" y="245"/>
                  </a:lnTo>
                  <a:lnTo>
                    <a:pt x="102" y="213"/>
                  </a:lnTo>
                  <a:lnTo>
                    <a:pt x="67" y="176"/>
                  </a:lnTo>
                  <a:lnTo>
                    <a:pt x="35" y="134"/>
                  </a:lnTo>
                  <a:lnTo>
                    <a:pt x="34" y="133"/>
                  </a:lnTo>
                  <a:lnTo>
                    <a:pt x="34" y="132"/>
                  </a:lnTo>
                  <a:lnTo>
                    <a:pt x="32" y="131"/>
                  </a:lnTo>
                  <a:lnTo>
                    <a:pt x="31" y="130"/>
                  </a:lnTo>
                  <a:lnTo>
                    <a:pt x="27" y="127"/>
                  </a:lnTo>
                  <a:lnTo>
                    <a:pt x="21" y="122"/>
                  </a:lnTo>
                  <a:lnTo>
                    <a:pt x="13" y="115"/>
                  </a:lnTo>
                  <a:lnTo>
                    <a:pt x="6" y="103"/>
                  </a:lnTo>
                  <a:lnTo>
                    <a:pt x="0" y="91"/>
                  </a:lnTo>
                  <a:lnTo>
                    <a:pt x="0" y="73"/>
                  </a:lnTo>
                  <a:lnTo>
                    <a:pt x="5" y="54"/>
                  </a:lnTo>
                  <a:lnTo>
                    <a:pt x="17" y="30"/>
                  </a:lnTo>
                  <a:close/>
                </a:path>
              </a:pathLst>
            </a:custGeom>
            <a:solidFill>
              <a:srgbClr val="D1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55" name="Freeform 20"/>
            <p:cNvSpPr>
              <a:spLocks/>
            </p:cNvSpPr>
            <p:nvPr/>
          </p:nvSpPr>
          <p:spPr bwMode="auto">
            <a:xfrm>
              <a:off x="4077" y="3493"/>
              <a:ext cx="231" cy="164"/>
            </a:xfrm>
            <a:custGeom>
              <a:avLst/>
              <a:gdLst>
                <a:gd name="T0" fmla="*/ 4 w 463"/>
                <a:gd name="T1" fmla="*/ 7 h 330"/>
                <a:gd name="T2" fmla="*/ 6 w 463"/>
                <a:gd name="T3" fmla="*/ 4 h 330"/>
                <a:gd name="T4" fmla="*/ 9 w 463"/>
                <a:gd name="T5" fmla="*/ 2 h 330"/>
                <a:gd name="T6" fmla="*/ 12 w 463"/>
                <a:gd name="T7" fmla="*/ 1 h 330"/>
                <a:gd name="T8" fmla="*/ 15 w 463"/>
                <a:gd name="T9" fmla="*/ 0 h 330"/>
                <a:gd name="T10" fmla="*/ 19 w 463"/>
                <a:gd name="T11" fmla="*/ 0 h 330"/>
                <a:gd name="T12" fmla="*/ 23 w 463"/>
                <a:gd name="T13" fmla="*/ 0 h 330"/>
                <a:gd name="T14" fmla="*/ 26 w 463"/>
                <a:gd name="T15" fmla="*/ 1 h 330"/>
                <a:gd name="T16" fmla="*/ 30 w 463"/>
                <a:gd name="T17" fmla="*/ 1 h 330"/>
                <a:gd name="T18" fmla="*/ 34 w 463"/>
                <a:gd name="T19" fmla="*/ 3 h 330"/>
                <a:gd name="T20" fmla="*/ 38 w 463"/>
                <a:gd name="T21" fmla="*/ 4 h 330"/>
                <a:gd name="T22" fmla="*/ 42 w 463"/>
                <a:gd name="T23" fmla="*/ 6 h 330"/>
                <a:gd name="T24" fmla="*/ 45 w 463"/>
                <a:gd name="T25" fmla="*/ 8 h 330"/>
                <a:gd name="T26" fmla="*/ 49 w 463"/>
                <a:gd name="T27" fmla="*/ 9 h 330"/>
                <a:gd name="T28" fmla="*/ 52 w 463"/>
                <a:gd name="T29" fmla="*/ 10 h 330"/>
                <a:gd name="T30" fmla="*/ 55 w 463"/>
                <a:gd name="T31" fmla="*/ 12 h 330"/>
                <a:gd name="T32" fmla="*/ 58 w 463"/>
                <a:gd name="T33" fmla="*/ 13 h 330"/>
                <a:gd name="T34" fmla="*/ 61 w 463"/>
                <a:gd name="T35" fmla="*/ 14 h 330"/>
                <a:gd name="T36" fmla="*/ 64 w 463"/>
                <a:gd name="T37" fmla="*/ 14 h 330"/>
                <a:gd name="T38" fmla="*/ 67 w 463"/>
                <a:gd name="T39" fmla="*/ 16 h 330"/>
                <a:gd name="T40" fmla="*/ 71 w 463"/>
                <a:gd name="T41" fmla="*/ 17 h 330"/>
                <a:gd name="T42" fmla="*/ 75 w 463"/>
                <a:gd name="T43" fmla="*/ 18 h 330"/>
                <a:gd name="T44" fmla="*/ 79 w 463"/>
                <a:gd name="T45" fmla="*/ 20 h 330"/>
                <a:gd name="T46" fmla="*/ 83 w 463"/>
                <a:gd name="T47" fmla="*/ 22 h 330"/>
                <a:gd name="T48" fmla="*/ 87 w 463"/>
                <a:gd name="T49" fmla="*/ 24 h 330"/>
                <a:gd name="T50" fmla="*/ 91 w 463"/>
                <a:gd name="T51" fmla="*/ 27 h 330"/>
                <a:gd name="T52" fmla="*/ 96 w 463"/>
                <a:gd name="T53" fmla="*/ 30 h 330"/>
                <a:gd name="T54" fmla="*/ 99 w 463"/>
                <a:gd name="T55" fmla="*/ 34 h 330"/>
                <a:gd name="T56" fmla="*/ 103 w 463"/>
                <a:gd name="T57" fmla="*/ 38 h 330"/>
                <a:gd name="T58" fmla="*/ 107 w 463"/>
                <a:gd name="T59" fmla="*/ 43 h 330"/>
                <a:gd name="T60" fmla="*/ 110 w 463"/>
                <a:gd name="T61" fmla="*/ 48 h 330"/>
                <a:gd name="T62" fmla="*/ 112 w 463"/>
                <a:gd name="T63" fmla="*/ 54 h 330"/>
                <a:gd name="T64" fmla="*/ 114 w 463"/>
                <a:gd name="T65" fmla="*/ 61 h 330"/>
                <a:gd name="T66" fmla="*/ 115 w 463"/>
                <a:gd name="T67" fmla="*/ 67 h 330"/>
                <a:gd name="T68" fmla="*/ 114 w 463"/>
                <a:gd name="T69" fmla="*/ 72 h 330"/>
                <a:gd name="T70" fmla="*/ 112 w 463"/>
                <a:gd name="T71" fmla="*/ 77 h 330"/>
                <a:gd name="T72" fmla="*/ 108 w 463"/>
                <a:gd name="T73" fmla="*/ 80 h 330"/>
                <a:gd name="T74" fmla="*/ 102 w 463"/>
                <a:gd name="T75" fmla="*/ 81 h 330"/>
                <a:gd name="T76" fmla="*/ 95 w 463"/>
                <a:gd name="T77" fmla="*/ 82 h 330"/>
                <a:gd name="T78" fmla="*/ 88 w 463"/>
                <a:gd name="T79" fmla="*/ 82 h 330"/>
                <a:gd name="T80" fmla="*/ 79 w 463"/>
                <a:gd name="T81" fmla="*/ 80 h 330"/>
                <a:gd name="T82" fmla="*/ 70 w 463"/>
                <a:gd name="T83" fmla="*/ 77 h 330"/>
                <a:gd name="T84" fmla="*/ 61 w 463"/>
                <a:gd name="T85" fmla="*/ 74 h 330"/>
                <a:gd name="T86" fmla="*/ 51 w 463"/>
                <a:gd name="T87" fmla="*/ 69 h 330"/>
                <a:gd name="T88" fmla="*/ 42 w 463"/>
                <a:gd name="T89" fmla="*/ 63 h 330"/>
                <a:gd name="T90" fmla="*/ 33 w 463"/>
                <a:gd name="T91" fmla="*/ 57 h 330"/>
                <a:gd name="T92" fmla="*/ 24 w 463"/>
                <a:gd name="T93" fmla="*/ 49 h 330"/>
                <a:gd name="T94" fmla="*/ 15 w 463"/>
                <a:gd name="T95" fmla="*/ 41 h 330"/>
                <a:gd name="T96" fmla="*/ 8 w 463"/>
                <a:gd name="T97" fmla="*/ 31 h 330"/>
                <a:gd name="T98" fmla="*/ 8 w 463"/>
                <a:gd name="T99" fmla="*/ 31 h 330"/>
                <a:gd name="T100" fmla="*/ 8 w 463"/>
                <a:gd name="T101" fmla="*/ 31 h 330"/>
                <a:gd name="T102" fmla="*/ 7 w 463"/>
                <a:gd name="T103" fmla="*/ 31 h 330"/>
                <a:gd name="T104" fmla="*/ 7 w 463"/>
                <a:gd name="T105" fmla="*/ 31 h 330"/>
                <a:gd name="T106" fmla="*/ 6 w 463"/>
                <a:gd name="T107" fmla="*/ 30 h 330"/>
                <a:gd name="T108" fmla="*/ 4 w 463"/>
                <a:gd name="T109" fmla="*/ 29 h 330"/>
                <a:gd name="T110" fmla="*/ 3 w 463"/>
                <a:gd name="T111" fmla="*/ 27 h 330"/>
                <a:gd name="T112" fmla="*/ 1 w 463"/>
                <a:gd name="T113" fmla="*/ 24 h 330"/>
                <a:gd name="T114" fmla="*/ 0 w 463"/>
                <a:gd name="T115" fmla="*/ 21 h 330"/>
                <a:gd name="T116" fmla="*/ 0 w 463"/>
                <a:gd name="T117" fmla="*/ 17 h 330"/>
                <a:gd name="T118" fmla="*/ 1 w 463"/>
                <a:gd name="T119" fmla="*/ 12 h 330"/>
                <a:gd name="T120" fmla="*/ 4 w 463"/>
                <a:gd name="T121" fmla="*/ 7 h 33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63"/>
                <a:gd name="T184" fmla="*/ 0 h 330"/>
                <a:gd name="T185" fmla="*/ 463 w 463"/>
                <a:gd name="T186" fmla="*/ 330 h 33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63" h="330">
                  <a:moveTo>
                    <a:pt x="18" y="29"/>
                  </a:moveTo>
                  <a:lnTo>
                    <a:pt x="27" y="18"/>
                  </a:lnTo>
                  <a:lnTo>
                    <a:pt x="39" y="10"/>
                  </a:lnTo>
                  <a:lnTo>
                    <a:pt x="50" y="4"/>
                  </a:lnTo>
                  <a:lnTo>
                    <a:pt x="63" y="2"/>
                  </a:lnTo>
                  <a:lnTo>
                    <a:pt x="77" y="0"/>
                  </a:lnTo>
                  <a:lnTo>
                    <a:pt x="92" y="2"/>
                  </a:lnTo>
                  <a:lnTo>
                    <a:pt x="107" y="4"/>
                  </a:lnTo>
                  <a:lnTo>
                    <a:pt x="122" y="7"/>
                  </a:lnTo>
                  <a:lnTo>
                    <a:pt x="138" y="13"/>
                  </a:lnTo>
                  <a:lnTo>
                    <a:pt x="153" y="19"/>
                  </a:lnTo>
                  <a:lnTo>
                    <a:pt x="168" y="25"/>
                  </a:lnTo>
                  <a:lnTo>
                    <a:pt x="183" y="32"/>
                  </a:lnTo>
                  <a:lnTo>
                    <a:pt x="196" y="37"/>
                  </a:lnTo>
                  <a:lnTo>
                    <a:pt x="209" y="43"/>
                  </a:lnTo>
                  <a:lnTo>
                    <a:pt x="222" y="48"/>
                  </a:lnTo>
                  <a:lnTo>
                    <a:pt x="232" y="52"/>
                  </a:lnTo>
                  <a:lnTo>
                    <a:pt x="244" y="56"/>
                  </a:lnTo>
                  <a:lnTo>
                    <a:pt x="256" y="59"/>
                  </a:lnTo>
                  <a:lnTo>
                    <a:pt x="270" y="64"/>
                  </a:lnTo>
                  <a:lnTo>
                    <a:pt x="285" y="70"/>
                  </a:lnTo>
                  <a:lnTo>
                    <a:pt x="301" y="75"/>
                  </a:lnTo>
                  <a:lnTo>
                    <a:pt x="317" y="82"/>
                  </a:lnTo>
                  <a:lnTo>
                    <a:pt x="334" y="90"/>
                  </a:lnTo>
                  <a:lnTo>
                    <a:pt x="351" y="99"/>
                  </a:lnTo>
                  <a:lnTo>
                    <a:pt x="367" y="110"/>
                  </a:lnTo>
                  <a:lnTo>
                    <a:pt x="384" y="123"/>
                  </a:lnTo>
                  <a:lnTo>
                    <a:pt x="399" y="138"/>
                  </a:lnTo>
                  <a:lnTo>
                    <a:pt x="414" y="155"/>
                  </a:lnTo>
                  <a:lnTo>
                    <a:pt x="428" y="173"/>
                  </a:lnTo>
                  <a:lnTo>
                    <a:pt x="440" y="195"/>
                  </a:lnTo>
                  <a:lnTo>
                    <a:pt x="450" y="219"/>
                  </a:lnTo>
                  <a:lnTo>
                    <a:pt x="459" y="246"/>
                  </a:lnTo>
                  <a:lnTo>
                    <a:pt x="463" y="271"/>
                  </a:lnTo>
                  <a:lnTo>
                    <a:pt x="459" y="292"/>
                  </a:lnTo>
                  <a:lnTo>
                    <a:pt x="448" y="309"/>
                  </a:lnTo>
                  <a:lnTo>
                    <a:pt x="432" y="321"/>
                  </a:lnTo>
                  <a:lnTo>
                    <a:pt x="410" y="328"/>
                  </a:lnTo>
                  <a:lnTo>
                    <a:pt x="382" y="330"/>
                  </a:lnTo>
                  <a:lnTo>
                    <a:pt x="352" y="329"/>
                  </a:lnTo>
                  <a:lnTo>
                    <a:pt x="319" y="322"/>
                  </a:lnTo>
                  <a:lnTo>
                    <a:pt x="283" y="311"/>
                  </a:lnTo>
                  <a:lnTo>
                    <a:pt x="245" y="298"/>
                  </a:lnTo>
                  <a:lnTo>
                    <a:pt x="207" y="279"/>
                  </a:lnTo>
                  <a:lnTo>
                    <a:pt x="169" y="256"/>
                  </a:lnTo>
                  <a:lnTo>
                    <a:pt x="132" y="230"/>
                  </a:lnTo>
                  <a:lnTo>
                    <a:pt x="96" y="200"/>
                  </a:lnTo>
                  <a:lnTo>
                    <a:pt x="63" y="165"/>
                  </a:lnTo>
                  <a:lnTo>
                    <a:pt x="33" y="127"/>
                  </a:lnTo>
                  <a:lnTo>
                    <a:pt x="32" y="126"/>
                  </a:lnTo>
                  <a:lnTo>
                    <a:pt x="30" y="125"/>
                  </a:lnTo>
                  <a:lnTo>
                    <a:pt x="29" y="124"/>
                  </a:lnTo>
                  <a:lnTo>
                    <a:pt x="26" y="121"/>
                  </a:lnTo>
                  <a:lnTo>
                    <a:pt x="19" y="116"/>
                  </a:lnTo>
                  <a:lnTo>
                    <a:pt x="12" y="109"/>
                  </a:lnTo>
                  <a:lnTo>
                    <a:pt x="5" y="98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6" y="51"/>
                  </a:lnTo>
                  <a:lnTo>
                    <a:pt x="18" y="29"/>
                  </a:lnTo>
                  <a:close/>
                </a:path>
              </a:pathLst>
            </a:custGeom>
            <a:solidFill>
              <a:srgbClr val="C4D8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56" name="Freeform 21"/>
            <p:cNvSpPr>
              <a:spLocks/>
            </p:cNvSpPr>
            <p:nvPr/>
          </p:nvSpPr>
          <p:spPr bwMode="auto">
            <a:xfrm>
              <a:off x="4085" y="3500"/>
              <a:ext cx="216" cy="155"/>
            </a:xfrm>
            <a:custGeom>
              <a:avLst/>
              <a:gdLst>
                <a:gd name="T0" fmla="*/ 4 w 432"/>
                <a:gd name="T1" fmla="*/ 6 h 310"/>
                <a:gd name="T2" fmla="*/ 7 w 432"/>
                <a:gd name="T3" fmla="*/ 4 h 310"/>
                <a:gd name="T4" fmla="*/ 9 w 432"/>
                <a:gd name="T5" fmla="*/ 2 h 310"/>
                <a:gd name="T6" fmla="*/ 12 w 432"/>
                <a:gd name="T7" fmla="*/ 1 h 310"/>
                <a:gd name="T8" fmla="*/ 14 w 432"/>
                <a:gd name="T9" fmla="*/ 0 h 310"/>
                <a:gd name="T10" fmla="*/ 18 w 432"/>
                <a:gd name="T11" fmla="*/ 0 h 310"/>
                <a:gd name="T12" fmla="*/ 22 w 432"/>
                <a:gd name="T13" fmla="*/ 0 h 310"/>
                <a:gd name="T14" fmla="*/ 25 w 432"/>
                <a:gd name="T15" fmla="*/ 1 h 310"/>
                <a:gd name="T16" fmla="*/ 28 w 432"/>
                <a:gd name="T17" fmla="*/ 1 h 310"/>
                <a:gd name="T18" fmla="*/ 33 w 432"/>
                <a:gd name="T19" fmla="*/ 3 h 310"/>
                <a:gd name="T20" fmla="*/ 36 w 432"/>
                <a:gd name="T21" fmla="*/ 5 h 310"/>
                <a:gd name="T22" fmla="*/ 40 w 432"/>
                <a:gd name="T23" fmla="*/ 5 h 310"/>
                <a:gd name="T24" fmla="*/ 43 w 432"/>
                <a:gd name="T25" fmla="*/ 7 h 310"/>
                <a:gd name="T26" fmla="*/ 46 w 432"/>
                <a:gd name="T27" fmla="*/ 9 h 310"/>
                <a:gd name="T28" fmla="*/ 50 w 432"/>
                <a:gd name="T29" fmla="*/ 10 h 310"/>
                <a:gd name="T30" fmla="*/ 52 w 432"/>
                <a:gd name="T31" fmla="*/ 11 h 310"/>
                <a:gd name="T32" fmla="*/ 54 w 432"/>
                <a:gd name="T33" fmla="*/ 12 h 310"/>
                <a:gd name="T34" fmla="*/ 57 w 432"/>
                <a:gd name="T35" fmla="*/ 13 h 310"/>
                <a:gd name="T36" fmla="*/ 60 w 432"/>
                <a:gd name="T37" fmla="*/ 14 h 310"/>
                <a:gd name="T38" fmla="*/ 63 w 432"/>
                <a:gd name="T39" fmla="*/ 15 h 310"/>
                <a:gd name="T40" fmla="*/ 67 w 432"/>
                <a:gd name="T41" fmla="*/ 17 h 310"/>
                <a:gd name="T42" fmla="*/ 71 w 432"/>
                <a:gd name="T43" fmla="*/ 18 h 310"/>
                <a:gd name="T44" fmla="*/ 75 w 432"/>
                <a:gd name="T45" fmla="*/ 19 h 310"/>
                <a:gd name="T46" fmla="*/ 79 w 432"/>
                <a:gd name="T47" fmla="*/ 20 h 310"/>
                <a:gd name="T48" fmla="*/ 82 w 432"/>
                <a:gd name="T49" fmla="*/ 23 h 310"/>
                <a:gd name="T50" fmla="*/ 86 w 432"/>
                <a:gd name="T51" fmla="*/ 25 h 310"/>
                <a:gd name="T52" fmla="*/ 90 w 432"/>
                <a:gd name="T53" fmla="*/ 28 h 310"/>
                <a:gd name="T54" fmla="*/ 94 w 432"/>
                <a:gd name="T55" fmla="*/ 32 h 310"/>
                <a:gd name="T56" fmla="*/ 97 w 432"/>
                <a:gd name="T57" fmla="*/ 36 h 310"/>
                <a:gd name="T58" fmla="*/ 100 w 432"/>
                <a:gd name="T59" fmla="*/ 40 h 310"/>
                <a:gd name="T60" fmla="*/ 103 w 432"/>
                <a:gd name="T61" fmla="*/ 45 h 310"/>
                <a:gd name="T62" fmla="*/ 105 w 432"/>
                <a:gd name="T63" fmla="*/ 51 h 310"/>
                <a:gd name="T64" fmla="*/ 107 w 432"/>
                <a:gd name="T65" fmla="*/ 57 h 310"/>
                <a:gd name="T66" fmla="*/ 108 w 432"/>
                <a:gd name="T67" fmla="*/ 63 h 310"/>
                <a:gd name="T68" fmla="*/ 107 w 432"/>
                <a:gd name="T69" fmla="*/ 69 h 310"/>
                <a:gd name="T70" fmla="*/ 105 w 432"/>
                <a:gd name="T71" fmla="*/ 73 h 310"/>
                <a:gd name="T72" fmla="*/ 101 w 432"/>
                <a:gd name="T73" fmla="*/ 76 h 310"/>
                <a:gd name="T74" fmla="*/ 96 w 432"/>
                <a:gd name="T75" fmla="*/ 77 h 310"/>
                <a:gd name="T76" fmla="*/ 89 w 432"/>
                <a:gd name="T77" fmla="*/ 78 h 310"/>
                <a:gd name="T78" fmla="*/ 82 w 432"/>
                <a:gd name="T79" fmla="*/ 77 h 310"/>
                <a:gd name="T80" fmla="*/ 74 w 432"/>
                <a:gd name="T81" fmla="*/ 76 h 310"/>
                <a:gd name="T82" fmla="*/ 66 w 432"/>
                <a:gd name="T83" fmla="*/ 73 h 310"/>
                <a:gd name="T84" fmla="*/ 56 w 432"/>
                <a:gd name="T85" fmla="*/ 70 h 310"/>
                <a:gd name="T86" fmla="*/ 48 w 432"/>
                <a:gd name="T87" fmla="*/ 66 h 310"/>
                <a:gd name="T88" fmla="*/ 39 w 432"/>
                <a:gd name="T89" fmla="*/ 59 h 310"/>
                <a:gd name="T90" fmla="*/ 30 w 432"/>
                <a:gd name="T91" fmla="*/ 53 h 310"/>
                <a:gd name="T92" fmla="*/ 22 w 432"/>
                <a:gd name="T93" fmla="*/ 46 h 310"/>
                <a:gd name="T94" fmla="*/ 14 w 432"/>
                <a:gd name="T95" fmla="*/ 39 h 310"/>
                <a:gd name="T96" fmla="*/ 7 w 432"/>
                <a:gd name="T97" fmla="*/ 29 h 310"/>
                <a:gd name="T98" fmla="*/ 7 w 432"/>
                <a:gd name="T99" fmla="*/ 29 h 310"/>
                <a:gd name="T100" fmla="*/ 7 w 432"/>
                <a:gd name="T101" fmla="*/ 29 h 310"/>
                <a:gd name="T102" fmla="*/ 7 w 432"/>
                <a:gd name="T103" fmla="*/ 29 h 310"/>
                <a:gd name="T104" fmla="*/ 7 w 432"/>
                <a:gd name="T105" fmla="*/ 29 h 310"/>
                <a:gd name="T106" fmla="*/ 6 w 432"/>
                <a:gd name="T107" fmla="*/ 28 h 310"/>
                <a:gd name="T108" fmla="*/ 4 w 432"/>
                <a:gd name="T109" fmla="*/ 27 h 310"/>
                <a:gd name="T110" fmla="*/ 3 w 432"/>
                <a:gd name="T111" fmla="*/ 25 h 310"/>
                <a:gd name="T112" fmla="*/ 1 w 432"/>
                <a:gd name="T113" fmla="*/ 23 h 310"/>
                <a:gd name="T114" fmla="*/ 0 w 432"/>
                <a:gd name="T115" fmla="*/ 20 h 310"/>
                <a:gd name="T116" fmla="*/ 0 w 432"/>
                <a:gd name="T117" fmla="*/ 17 h 310"/>
                <a:gd name="T118" fmla="*/ 1 w 432"/>
                <a:gd name="T119" fmla="*/ 11 h 310"/>
                <a:gd name="T120" fmla="*/ 4 w 432"/>
                <a:gd name="T121" fmla="*/ 6 h 31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32"/>
                <a:gd name="T184" fmla="*/ 0 h 310"/>
                <a:gd name="T185" fmla="*/ 432 w 432"/>
                <a:gd name="T186" fmla="*/ 310 h 31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32" h="310">
                  <a:moveTo>
                    <a:pt x="16" y="27"/>
                  </a:moveTo>
                  <a:lnTo>
                    <a:pt x="25" y="16"/>
                  </a:lnTo>
                  <a:lnTo>
                    <a:pt x="34" y="8"/>
                  </a:lnTo>
                  <a:lnTo>
                    <a:pt x="46" y="4"/>
                  </a:lnTo>
                  <a:lnTo>
                    <a:pt x="58" y="0"/>
                  </a:lnTo>
                  <a:lnTo>
                    <a:pt x="71" y="0"/>
                  </a:lnTo>
                  <a:lnTo>
                    <a:pt x="85" y="0"/>
                  </a:lnTo>
                  <a:lnTo>
                    <a:pt x="99" y="4"/>
                  </a:lnTo>
                  <a:lnTo>
                    <a:pt x="114" y="7"/>
                  </a:lnTo>
                  <a:lnTo>
                    <a:pt x="129" y="12"/>
                  </a:lnTo>
                  <a:lnTo>
                    <a:pt x="143" y="18"/>
                  </a:lnTo>
                  <a:lnTo>
                    <a:pt x="158" y="23"/>
                  </a:lnTo>
                  <a:lnTo>
                    <a:pt x="171" y="29"/>
                  </a:lnTo>
                  <a:lnTo>
                    <a:pt x="184" y="35"/>
                  </a:lnTo>
                  <a:lnTo>
                    <a:pt x="197" y="41"/>
                  </a:lnTo>
                  <a:lnTo>
                    <a:pt x="208" y="45"/>
                  </a:lnTo>
                  <a:lnTo>
                    <a:pt x="219" y="49"/>
                  </a:lnTo>
                  <a:lnTo>
                    <a:pt x="229" y="52"/>
                  </a:lnTo>
                  <a:lnTo>
                    <a:pt x="240" y="56"/>
                  </a:lnTo>
                  <a:lnTo>
                    <a:pt x="254" y="60"/>
                  </a:lnTo>
                  <a:lnTo>
                    <a:pt x="268" y="65"/>
                  </a:lnTo>
                  <a:lnTo>
                    <a:pt x="282" y="69"/>
                  </a:lnTo>
                  <a:lnTo>
                    <a:pt x="297" y="76"/>
                  </a:lnTo>
                  <a:lnTo>
                    <a:pt x="313" y="83"/>
                  </a:lnTo>
                  <a:lnTo>
                    <a:pt x="328" y="92"/>
                  </a:lnTo>
                  <a:lnTo>
                    <a:pt x="343" y="103"/>
                  </a:lnTo>
                  <a:lnTo>
                    <a:pt x="358" y="114"/>
                  </a:lnTo>
                  <a:lnTo>
                    <a:pt x="373" y="128"/>
                  </a:lnTo>
                  <a:lnTo>
                    <a:pt x="387" y="144"/>
                  </a:lnTo>
                  <a:lnTo>
                    <a:pt x="398" y="163"/>
                  </a:lnTo>
                  <a:lnTo>
                    <a:pt x="410" y="182"/>
                  </a:lnTo>
                  <a:lnTo>
                    <a:pt x="420" y="205"/>
                  </a:lnTo>
                  <a:lnTo>
                    <a:pt x="428" y="231"/>
                  </a:lnTo>
                  <a:lnTo>
                    <a:pt x="432" y="255"/>
                  </a:lnTo>
                  <a:lnTo>
                    <a:pt x="428" y="274"/>
                  </a:lnTo>
                  <a:lnTo>
                    <a:pt x="418" y="291"/>
                  </a:lnTo>
                  <a:lnTo>
                    <a:pt x="402" y="301"/>
                  </a:lnTo>
                  <a:lnTo>
                    <a:pt x="381" y="308"/>
                  </a:lnTo>
                  <a:lnTo>
                    <a:pt x="356" y="310"/>
                  </a:lnTo>
                  <a:lnTo>
                    <a:pt x="327" y="308"/>
                  </a:lnTo>
                  <a:lnTo>
                    <a:pt x="295" y="302"/>
                  </a:lnTo>
                  <a:lnTo>
                    <a:pt x="261" y="292"/>
                  </a:lnTo>
                  <a:lnTo>
                    <a:pt x="227" y="278"/>
                  </a:lnTo>
                  <a:lnTo>
                    <a:pt x="191" y="261"/>
                  </a:lnTo>
                  <a:lnTo>
                    <a:pt x="155" y="239"/>
                  </a:lnTo>
                  <a:lnTo>
                    <a:pt x="121" y="215"/>
                  </a:lnTo>
                  <a:lnTo>
                    <a:pt x="88" y="186"/>
                  </a:lnTo>
                  <a:lnTo>
                    <a:pt x="57" y="153"/>
                  </a:lnTo>
                  <a:lnTo>
                    <a:pt x="30" y="119"/>
                  </a:lnTo>
                  <a:lnTo>
                    <a:pt x="28" y="118"/>
                  </a:lnTo>
                  <a:lnTo>
                    <a:pt x="27" y="118"/>
                  </a:lnTo>
                  <a:lnTo>
                    <a:pt x="26" y="117"/>
                  </a:lnTo>
                  <a:lnTo>
                    <a:pt x="22" y="114"/>
                  </a:lnTo>
                  <a:lnTo>
                    <a:pt x="16" y="109"/>
                  </a:lnTo>
                  <a:lnTo>
                    <a:pt x="10" y="102"/>
                  </a:lnTo>
                  <a:lnTo>
                    <a:pt x="4" y="92"/>
                  </a:lnTo>
                  <a:lnTo>
                    <a:pt x="0" y="80"/>
                  </a:lnTo>
                  <a:lnTo>
                    <a:pt x="0" y="65"/>
                  </a:lnTo>
                  <a:lnTo>
                    <a:pt x="4" y="47"/>
                  </a:lnTo>
                  <a:lnTo>
                    <a:pt x="16" y="27"/>
                  </a:lnTo>
                  <a:close/>
                </a:path>
              </a:pathLst>
            </a:custGeom>
            <a:solidFill>
              <a:srgbClr val="BAD3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57" name="Freeform 22"/>
            <p:cNvSpPr>
              <a:spLocks/>
            </p:cNvSpPr>
            <p:nvPr/>
          </p:nvSpPr>
          <p:spPr bwMode="auto">
            <a:xfrm>
              <a:off x="4095" y="3507"/>
              <a:ext cx="201" cy="144"/>
            </a:xfrm>
            <a:custGeom>
              <a:avLst/>
              <a:gdLst>
                <a:gd name="T0" fmla="*/ 7 w 402"/>
                <a:gd name="T1" fmla="*/ 27 h 288"/>
                <a:gd name="T2" fmla="*/ 6 w 402"/>
                <a:gd name="T3" fmla="*/ 27 h 288"/>
                <a:gd name="T4" fmla="*/ 5 w 402"/>
                <a:gd name="T5" fmla="*/ 26 h 288"/>
                <a:gd name="T6" fmla="*/ 3 w 402"/>
                <a:gd name="T7" fmla="*/ 25 h 288"/>
                <a:gd name="T8" fmla="*/ 2 w 402"/>
                <a:gd name="T9" fmla="*/ 22 h 288"/>
                <a:gd name="T10" fmla="*/ 1 w 402"/>
                <a:gd name="T11" fmla="*/ 20 h 288"/>
                <a:gd name="T12" fmla="*/ 0 w 402"/>
                <a:gd name="T13" fmla="*/ 17 h 288"/>
                <a:gd name="T14" fmla="*/ 1 w 402"/>
                <a:gd name="T15" fmla="*/ 11 h 288"/>
                <a:gd name="T16" fmla="*/ 3 w 402"/>
                <a:gd name="T17" fmla="*/ 6 h 288"/>
                <a:gd name="T18" fmla="*/ 6 w 402"/>
                <a:gd name="T19" fmla="*/ 3 h 288"/>
                <a:gd name="T20" fmla="*/ 9 w 402"/>
                <a:gd name="T21" fmla="*/ 2 h 288"/>
                <a:gd name="T22" fmla="*/ 11 w 402"/>
                <a:gd name="T23" fmla="*/ 1 h 288"/>
                <a:gd name="T24" fmla="*/ 14 w 402"/>
                <a:gd name="T25" fmla="*/ 0 h 288"/>
                <a:gd name="T26" fmla="*/ 17 w 402"/>
                <a:gd name="T27" fmla="*/ 0 h 288"/>
                <a:gd name="T28" fmla="*/ 21 w 402"/>
                <a:gd name="T29" fmla="*/ 1 h 288"/>
                <a:gd name="T30" fmla="*/ 24 w 402"/>
                <a:gd name="T31" fmla="*/ 1 h 288"/>
                <a:gd name="T32" fmla="*/ 27 w 402"/>
                <a:gd name="T33" fmla="*/ 1 h 288"/>
                <a:gd name="T34" fmla="*/ 30 w 402"/>
                <a:gd name="T35" fmla="*/ 3 h 288"/>
                <a:gd name="T36" fmla="*/ 34 w 402"/>
                <a:gd name="T37" fmla="*/ 4 h 288"/>
                <a:gd name="T38" fmla="*/ 38 w 402"/>
                <a:gd name="T39" fmla="*/ 5 h 288"/>
                <a:gd name="T40" fmla="*/ 41 w 402"/>
                <a:gd name="T41" fmla="*/ 7 h 288"/>
                <a:gd name="T42" fmla="*/ 44 w 402"/>
                <a:gd name="T43" fmla="*/ 9 h 288"/>
                <a:gd name="T44" fmla="*/ 47 w 402"/>
                <a:gd name="T45" fmla="*/ 9 h 288"/>
                <a:gd name="T46" fmla="*/ 50 w 402"/>
                <a:gd name="T47" fmla="*/ 10 h 288"/>
                <a:gd name="T48" fmla="*/ 51 w 402"/>
                <a:gd name="T49" fmla="*/ 11 h 288"/>
                <a:gd name="T50" fmla="*/ 54 w 402"/>
                <a:gd name="T51" fmla="*/ 12 h 288"/>
                <a:gd name="T52" fmla="*/ 56 w 402"/>
                <a:gd name="T53" fmla="*/ 13 h 288"/>
                <a:gd name="T54" fmla="*/ 60 w 402"/>
                <a:gd name="T55" fmla="*/ 14 h 288"/>
                <a:gd name="T56" fmla="*/ 63 w 402"/>
                <a:gd name="T57" fmla="*/ 15 h 288"/>
                <a:gd name="T58" fmla="*/ 67 w 402"/>
                <a:gd name="T59" fmla="*/ 17 h 288"/>
                <a:gd name="T60" fmla="*/ 70 w 402"/>
                <a:gd name="T61" fmla="*/ 18 h 288"/>
                <a:gd name="T62" fmla="*/ 74 w 402"/>
                <a:gd name="T63" fmla="*/ 19 h 288"/>
                <a:gd name="T64" fmla="*/ 77 w 402"/>
                <a:gd name="T65" fmla="*/ 21 h 288"/>
                <a:gd name="T66" fmla="*/ 81 w 402"/>
                <a:gd name="T67" fmla="*/ 24 h 288"/>
                <a:gd name="T68" fmla="*/ 84 w 402"/>
                <a:gd name="T69" fmla="*/ 26 h 288"/>
                <a:gd name="T70" fmla="*/ 87 w 402"/>
                <a:gd name="T71" fmla="*/ 30 h 288"/>
                <a:gd name="T72" fmla="*/ 90 w 402"/>
                <a:gd name="T73" fmla="*/ 34 h 288"/>
                <a:gd name="T74" fmla="*/ 93 w 402"/>
                <a:gd name="T75" fmla="*/ 38 h 288"/>
                <a:gd name="T76" fmla="*/ 96 w 402"/>
                <a:gd name="T77" fmla="*/ 43 h 288"/>
                <a:gd name="T78" fmla="*/ 98 w 402"/>
                <a:gd name="T79" fmla="*/ 48 h 288"/>
                <a:gd name="T80" fmla="*/ 100 w 402"/>
                <a:gd name="T81" fmla="*/ 54 h 288"/>
                <a:gd name="T82" fmla="*/ 101 w 402"/>
                <a:gd name="T83" fmla="*/ 60 h 288"/>
                <a:gd name="T84" fmla="*/ 100 w 402"/>
                <a:gd name="T85" fmla="*/ 65 h 288"/>
                <a:gd name="T86" fmla="*/ 98 w 402"/>
                <a:gd name="T87" fmla="*/ 68 h 288"/>
                <a:gd name="T88" fmla="*/ 94 w 402"/>
                <a:gd name="T89" fmla="*/ 71 h 288"/>
                <a:gd name="T90" fmla="*/ 89 w 402"/>
                <a:gd name="T91" fmla="*/ 72 h 288"/>
                <a:gd name="T92" fmla="*/ 84 w 402"/>
                <a:gd name="T93" fmla="*/ 72 h 288"/>
                <a:gd name="T94" fmla="*/ 77 w 402"/>
                <a:gd name="T95" fmla="*/ 72 h 288"/>
                <a:gd name="T96" fmla="*/ 70 w 402"/>
                <a:gd name="T97" fmla="*/ 70 h 288"/>
                <a:gd name="T98" fmla="*/ 62 w 402"/>
                <a:gd name="T99" fmla="*/ 67 h 288"/>
                <a:gd name="T100" fmla="*/ 54 w 402"/>
                <a:gd name="T101" fmla="*/ 63 h 288"/>
                <a:gd name="T102" fmla="*/ 46 w 402"/>
                <a:gd name="T103" fmla="*/ 59 h 288"/>
                <a:gd name="T104" fmla="*/ 38 w 402"/>
                <a:gd name="T105" fmla="*/ 54 h 288"/>
                <a:gd name="T106" fmla="*/ 29 w 402"/>
                <a:gd name="T107" fmla="*/ 49 h 288"/>
                <a:gd name="T108" fmla="*/ 22 w 402"/>
                <a:gd name="T109" fmla="*/ 42 h 288"/>
                <a:gd name="T110" fmla="*/ 14 w 402"/>
                <a:gd name="T111" fmla="*/ 36 h 288"/>
                <a:gd name="T112" fmla="*/ 7 w 402"/>
                <a:gd name="T113" fmla="*/ 27 h 28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2"/>
                <a:gd name="T172" fmla="*/ 0 h 288"/>
                <a:gd name="T173" fmla="*/ 402 w 402"/>
                <a:gd name="T174" fmla="*/ 288 h 28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2" h="288">
                  <a:moveTo>
                    <a:pt x="28" y="111"/>
                  </a:moveTo>
                  <a:lnTo>
                    <a:pt x="26" y="110"/>
                  </a:lnTo>
                  <a:lnTo>
                    <a:pt x="20" y="106"/>
                  </a:lnTo>
                  <a:lnTo>
                    <a:pt x="13" y="100"/>
                  </a:lnTo>
                  <a:lnTo>
                    <a:pt x="6" y="91"/>
                  </a:lnTo>
                  <a:lnTo>
                    <a:pt x="1" y="80"/>
                  </a:lnTo>
                  <a:lnTo>
                    <a:pt x="0" y="65"/>
                  </a:lnTo>
                  <a:lnTo>
                    <a:pt x="4" y="46"/>
                  </a:lnTo>
                  <a:lnTo>
                    <a:pt x="15" y="25"/>
                  </a:lnTo>
                  <a:lnTo>
                    <a:pt x="23" y="15"/>
                  </a:lnTo>
                  <a:lnTo>
                    <a:pt x="34" y="8"/>
                  </a:lnTo>
                  <a:lnTo>
                    <a:pt x="44" y="4"/>
                  </a:lnTo>
                  <a:lnTo>
                    <a:pt x="56" y="0"/>
                  </a:lnTo>
                  <a:lnTo>
                    <a:pt x="68" y="0"/>
                  </a:lnTo>
                  <a:lnTo>
                    <a:pt x="81" y="1"/>
                  </a:lnTo>
                  <a:lnTo>
                    <a:pt x="95" y="4"/>
                  </a:lnTo>
                  <a:lnTo>
                    <a:pt x="109" y="7"/>
                  </a:lnTo>
                  <a:lnTo>
                    <a:pt x="122" y="12"/>
                  </a:lnTo>
                  <a:lnTo>
                    <a:pt x="136" y="16"/>
                  </a:lnTo>
                  <a:lnTo>
                    <a:pt x="149" y="22"/>
                  </a:lnTo>
                  <a:lnTo>
                    <a:pt x="162" y="28"/>
                  </a:lnTo>
                  <a:lnTo>
                    <a:pt x="174" y="33"/>
                  </a:lnTo>
                  <a:lnTo>
                    <a:pt x="186" y="38"/>
                  </a:lnTo>
                  <a:lnTo>
                    <a:pt x="197" y="43"/>
                  </a:lnTo>
                  <a:lnTo>
                    <a:pt x="207" y="46"/>
                  </a:lnTo>
                  <a:lnTo>
                    <a:pt x="217" y="50"/>
                  </a:lnTo>
                  <a:lnTo>
                    <a:pt x="227" y="53"/>
                  </a:lnTo>
                  <a:lnTo>
                    <a:pt x="240" y="57"/>
                  </a:lnTo>
                  <a:lnTo>
                    <a:pt x="253" y="61"/>
                  </a:lnTo>
                  <a:lnTo>
                    <a:pt x="265" y="66"/>
                  </a:lnTo>
                  <a:lnTo>
                    <a:pt x="279" y="71"/>
                  </a:lnTo>
                  <a:lnTo>
                    <a:pt x="293" y="78"/>
                  </a:lnTo>
                  <a:lnTo>
                    <a:pt x="308" y="86"/>
                  </a:lnTo>
                  <a:lnTo>
                    <a:pt x="322" y="97"/>
                  </a:lnTo>
                  <a:lnTo>
                    <a:pt x="334" y="107"/>
                  </a:lnTo>
                  <a:lnTo>
                    <a:pt x="348" y="121"/>
                  </a:lnTo>
                  <a:lnTo>
                    <a:pt x="360" y="135"/>
                  </a:lnTo>
                  <a:lnTo>
                    <a:pt x="371" y="152"/>
                  </a:lnTo>
                  <a:lnTo>
                    <a:pt x="382" y="172"/>
                  </a:lnTo>
                  <a:lnTo>
                    <a:pt x="391" y="192"/>
                  </a:lnTo>
                  <a:lnTo>
                    <a:pt x="399" y="217"/>
                  </a:lnTo>
                  <a:lnTo>
                    <a:pt x="402" y="240"/>
                  </a:lnTo>
                  <a:lnTo>
                    <a:pt x="399" y="258"/>
                  </a:lnTo>
                  <a:lnTo>
                    <a:pt x="390" y="272"/>
                  </a:lnTo>
                  <a:lnTo>
                    <a:pt x="376" y="281"/>
                  </a:lnTo>
                  <a:lnTo>
                    <a:pt x="356" y="287"/>
                  </a:lnTo>
                  <a:lnTo>
                    <a:pt x="333" y="288"/>
                  </a:lnTo>
                  <a:lnTo>
                    <a:pt x="308" y="285"/>
                  </a:lnTo>
                  <a:lnTo>
                    <a:pt x="279" y="279"/>
                  </a:lnTo>
                  <a:lnTo>
                    <a:pt x="248" y="268"/>
                  </a:lnTo>
                  <a:lnTo>
                    <a:pt x="216" y="255"/>
                  </a:lnTo>
                  <a:lnTo>
                    <a:pt x="182" y="239"/>
                  </a:lnTo>
                  <a:lnTo>
                    <a:pt x="149" y="219"/>
                  </a:lnTo>
                  <a:lnTo>
                    <a:pt x="117" y="196"/>
                  </a:lnTo>
                  <a:lnTo>
                    <a:pt x="86" y="171"/>
                  </a:lnTo>
                  <a:lnTo>
                    <a:pt x="56" y="142"/>
                  </a:lnTo>
                  <a:lnTo>
                    <a:pt x="28" y="111"/>
                  </a:lnTo>
                  <a:close/>
                </a:path>
              </a:pathLst>
            </a:custGeom>
            <a:solidFill>
              <a:srgbClr val="ADCC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58" name="Freeform 23"/>
            <p:cNvSpPr>
              <a:spLocks/>
            </p:cNvSpPr>
            <p:nvPr/>
          </p:nvSpPr>
          <p:spPr bwMode="auto">
            <a:xfrm>
              <a:off x="4362" y="3299"/>
              <a:ext cx="531" cy="491"/>
            </a:xfrm>
            <a:custGeom>
              <a:avLst/>
              <a:gdLst>
                <a:gd name="T0" fmla="*/ 9 w 1061"/>
                <a:gd name="T1" fmla="*/ 31 h 983"/>
                <a:gd name="T2" fmla="*/ 10 w 1061"/>
                <a:gd name="T3" fmla="*/ 29 h 983"/>
                <a:gd name="T4" fmla="*/ 14 w 1061"/>
                <a:gd name="T5" fmla="*/ 24 h 983"/>
                <a:gd name="T6" fmla="*/ 18 w 1061"/>
                <a:gd name="T7" fmla="*/ 20 h 983"/>
                <a:gd name="T8" fmla="*/ 25 w 1061"/>
                <a:gd name="T9" fmla="*/ 14 h 983"/>
                <a:gd name="T10" fmla="*/ 33 w 1061"/>
                <a:gd name="T11" fmla="*/ 10 h 983"/>
                <a:gd name="T12" fmla="*/ 44 w 1061"/>
                <a:gd name="T13" fmla="*/ 7 h 983"/>
                <a:gd name="T14" fmla="*/ 58 w 1061"/>
                <a:gd name="T15" fmla="*/ 6 h 983"/>
                <a:gd name="T16" fmla="*/ 72 w 1061"/>
                <a:gd name="T17" fmla="*/ 8 h 983"/>
                <a:gd name="T18" fmla="*/ 84 w 1061"/>
                <a:gd name="T19" fmla="*/ 9 h 983"/>
                <a:gd name="T20" fmla="*/ 95 w 1061"/>
                <a:gd name="T21" fmla="*/ 10 h 983"/>
                <a:gd name="T22" fmla="*/ 104 w 1061"/>
                <a:gd name="T23" fmla="*/ 10 h 983"/>
                <a:gd name="T24" fmla="*/ 113 w 1061"/>
                <a:gd name="T25" fmla="*/ 9 h 983"/>
                <a:gd name="T26" fmla="*/ 121 w 1061"/>
                <a:gd name="T27" fmla="*/ 8 h 983"/>
                <a:gd name="T28" fmla="*/ 130 w 1061"/>
                <a:gd name="T29" fmla="*/ 5 h 983"/>
                <a:gd name="T30" fmla="*/ 139 w 1061"/>
                <a:gd name="T31" fmla="*/ 3 h 983"/>
                <a:gd name="T32" fmla="*/ 150 w 1061"/>
                <a:gd name="T33" fmla="*/ 0 h 983"/>
                <a:gd name="T34" fmla="*/ 164 w 1061"/>
                <a:gd name="T35" fmla="*/ 0 h 983"/>
                <a:gd name="T36" fmla="*/ 181 w 1061"/>
                <a:gd name="T37" fmla="*/ 3 h 983"/>
                <a:gd name="T38" fmla="*/ 200 w 1061"/>
                <a:gd name="T39" fmla="*/ 9 h 983"/>
                <a:gd name="T40" fmla="*/ 218 w 1061"/>
                <a:gd name="T41" fmla="*/ 17 h 983"/>
                <a:gd name="T42" fmla="*/ 235 w 1061"/>
                <a:gd name="T43" fmla="*/ 26 h 983"/>
                <a:gd name="T44" fmla="*/ 250 w 1061"/>
                <a:gd name="T45" fmla="*/ 36 h 983"/>
                <a:gd name="T46" fmla="*/ 260 w 1061"/>
                <a:gd name="T47" fmla="*/ 47 h 983"/>
                <a:gd name="T48" fmla="*/ 265 w 1061"/>
                <a:gd name="T49" fmla="*/ 58 h 983"/>
                <a:gd name="T50" fmla="*/ 265 w 1061"/>
                <a:gd name="T51" fmla="*/ 76 h 983"/>
                <a:gd name="T52" fmla="*/ 260 w 1061"/>
                <a:gd name="T53" fmla="*/ 101 h 983"/>
                <a:gd name="T54" fmla="*/ 250 w 1061"/>
                <a:gd name="T55" fmla="*/ 128 h 983"/>
                <a:gd name="T56" fmla="*/ 235 w 1061"/>
                <a:gd name="T57" fmla="*/ 158 h 983"/>
                <a:gd name="T58" fmla="*/ 215 w 1061"/>
                <a:gd name="T59" fmla="*/ 187 h 983"/>
                <a:gd name="T60" fmla="*/ 189 w 1061"/>
                <a:gd name="T61" fmla="*/ 213 h 983"/>
                <a:gd name="T62" fmla="*/ 158 w 1061"/>
                <a:gd name="T63" fmla="*/ 235 h 983"/>
                <a:gd name="T64" fmla="*/ 141 w 1061"/>
                <a:gd name="T65" fmla="*/ 244 h 983"/>
                <a:gd name="T66" fmla="*/ 138 w 1061"/>
                <a:gd name="T67" fmla="*/ 244 h 983"/>
                <a:gd name="T68" fmla="*/ 134 w 1061"/>
                <a:gd name="T69" fmla="*/ 245 h 983"/>
                <a:gd name="T70" fmla="*/ 127 w 1061"/>
                <a:gd name="T71" fmla="*/ 245 h 983"/>
                <a:gd name="T72" fmla="*/ 118 w 1061"/>
                <a:gd name="T73" fmla="*/ 245 h 983"/>
                <a:gd name="T74" fmla="*/ 108 w 1061"/>
                <a:gd name="T75" fmla="*/ 243 h 983"/>
                <a:gd name="T76" fmla="*/ 96 w 1061"/>
                <a:gd name="T77" fmla="*/ 239 h 983"/>
                <a:gd name="T78" fmla="*/ 83 w 1061"/>
                <a:gd name="T79" fmla="*/ 233 h 983"/>
                <a:gd name="T80" fmla="*/ 68 w 1061"/>
                <a:gd name="T81" fmla="*/ 225 h 983"/>
                <a:gd name="T82" fmla="*/ 55 w 1061"/>
                <a:gd name="T83" fmla="*/ 216 h 983"/>
                <a:gd name="T84" fmla="*/ 44 w 1061"/>
                <a:gd name="T85" fmla="*/ 206 h 983"/>
                <a:gd name="T86" fmla="*/ 34 w 1061"/>
                <a:gd name="T87" fmla="*/ 196 h 983"/>
                <a:gd name="T88" fmla="*/ 26 w 1061"/>
                <a:gd name="T89" fmla="*/ 185 h 983"/>
                <a:gd name="T90" fmla="*/ 21 w 1061"/>
                <a:gd name="T91" fmla="*/ 173 h 983"/>
                <a:gd name="T92" fmla="*/ 18 w 1061"/>
                <a:gd name="T93" fmla="*/ 160 h 983"/>
                <a:gd name="T94" fmla="*/ 18 w 1061"/>
                <a:gd name="T95" fmla="*/ 147 h 983"/>
                <a:gd name="T96" fmla="*/ 20 w 1061"/>
                <a:gd name="T97" fmla="*/ 125 h 983"/>
                <a:gd name="T98" fmla="*/ 12 w 1061"/>
                <a:gd name="T99" fmla="*/ 102 h 983"/>
                <a:gd name="T100" fmla="*/ 2 w 1061"/>
                <a:gd name="T101" fmla="*/ 80 h 983"/>
                <a:gd name="T102" fmla="*/ 2 w 1061"/>
                <a:gd name="T103" fmla="*/ 51 h 98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061"/>
                <a:gd name="T157" fmla="*/ 0 h 983"/>
                <a:gd name="T158" fmla="*/ 1061 w 1061"/>
                <a:gd name="T159" fmla="*/ 983 h 98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061" h="983">
                  <a:moveTo>
                    <a:pt x="35" y="127"/>
                  </a:moveTo>
                  <a:lnTo>
                    <a:pt x="36" y="126"/>
                  </a:lnTo>
                  <a:lnTo>
                    <a:pt x="37" y="123"/>
                  </a:lnTo>
                  <a:lnTo>
                    <a:pt x="40" y="116"/>
                  </a:lnTo>
                  <a:lnTo>
                    <a:pt x="46" y="109"/>
                  </a:lnTo>
                  <a:lnTo>
                    <a:pt x="53" y="99"/>
                  </a:lnTo>
                  <a:lnTo>
                    <a:pt x="61" y="90"/>
                  </a:lnTo>
                  <a:lnTo>
                    <a:pt x="71" y="80"/>
                  </a:lnTo>
                  <a:lnTo>
                    <a:pt x="84" y="70"/>
                  </a:lnTo>
                  <a:lnTo>
                    <a:pt x="98" y="59"/>
                  </a:lnTo>
                  <a:lnTo>
                    <a:pt x="114" y="50"/>
                  </a:lnTo>
                  <a:lnTo>
                    <a:pt x="132" y="42"/>
                  </a:lnTo>
                  <a:lnTo>
                    <a:pt x="153" y="35"/>
                  </a:lnTo>
                  <a:lnTo>
                    <a:pt x="176" y="29"/>
                  </a:lnTo>
                  <a:lnTo>
                    <a:pt x="202" y="27"/>
                  </a:lnTo>
                  <a:lnTo>
                    <a:pt x="230" y="27"/>
                  </a:lnTo>
                  <a:lnTo>
                    <a:pt x="260" y="29"/>
                  </a:lnTo>
                  <a:lnTo>
                    <a:pt x="287" y="33"/>
                  </a:lnTo>
                  <a:lnTo>
                    <a:pt x="312" y="36"/>
                  </a:lnTo>
                  <a:lnTo>
                    <a:pt x="335" y="37"/>
                  </a:lnTo>
                  <a:lnTo>
                    <a:pt x="357" y="40"/>
                  </a:lnTo>
                  <a:lnTo>
                    <a:pt x="378" y="41"/>
                  </a:lnTo>
                  <a:lnTo>
                    <a:pt x="396" y="41"/>
                  </a:lnTo>
                  <a:lnTo>
                    <a:pt x="415" y="40"/>
                  </a:lnTo>
                  <a:lnTo>
                    <a:pt x="432" y="38"/>
                  </a:lnTo>
                  <a:lnTo>
                    <a:pt x="449" y="37"/>
                  </a:lnTo>
                  <a:lnTo>
                    <a:pt x="467" y="35"/>
                  </a:lnTo>
                  <a:lnTo>
                    <a:pt x="483" y="32"/>
                  </a:lnTo>
                  <a:lnTo>
                    <a:pt x="500" y="28"/>
                  </a:lnTo>
                  <a:lnTo>
                    <a:pt x="517" y="23"/>
                  </a:lnTo>
                  <a:lnTo>
                    <a:pt x="536" y="18"/>
                  </a:lnTo>
                  <a:lnTo>
                    <a:pt x="555" y="13"/>
                  </a:lnTo>
                  <a:lnTo>
                    <a:pt x="575" y="6"/>
                  </a:lnTo>
                  <a:lnTo>
                    <a:pt x="598" y="2"/>
                  </a:lnTo>
                  <a:lnTo>
                    <a:pt x="625" y="0"/>
                  </a:lnTo>
                  <a:lnTo>
                    <a:pt x="656" y="3"/>
                  </a:lnTo>
                  <a:lnTo>
                    <a:pt x="689" y="7"/>
                  </a:lnTo>
                  <a:lnTo>
                    <a:pt x="724" y="15"/>
                  </a:lnTo>
                  <a:lnTo>
                    <a:pt x="761" y="26"/>
                  </a:lnTo>
                  <a:lnTo>
                    <a:pt x="797" y="38"/>
                  </a:lnTo>
                  <a:lnTo>
                    <a:pt x="835" y="53"/>
                  </a:lnTo>
                  <a:lnTo>
                    <a:pt x="872" y="70"/>
                  </a:lnTo>
                  <a:lnTo>
                    <a:pt x="907" y="87"/>
                  </a:lnTo>
                  <a:lnTo>
                    <a:pt x="940" y="106"/>
                  </a:lnTo>
                  <a:lnTo>
                    <a:pt x="970" y="126"/>
                  </a:lnTo>
                  <a:lnTo>
                    <a:pt x="998" y="147"/>
                  </a:lnTo>
                  <a:lnTo>
                    <a:pt x="1021" y="167"/>
                  </a:lnTo>
                  <a:lnTo>
                    <a:pt x="1039" y="188"/>
                  </a:lnTo>
                  <a:lnTo>
                    <a:pt x="1052" y="209"/>
                  </a:lnTo>
                  <a:lnTo>
                    <a:pt x="1059" y="234"/>
                  </a:lnTo>
                  <a:lnTo>
                    <a:pt x="1061" y="266"/>
                  </a:lnTo>
                  <a:lnTo>
                    <a:pt x="1059" y="307"/>
                  </a:lnTo>
                  <a:lnTo>
                    <a:pt x="1052" y="353"/>
                  </a:lnTo>
                  <a:lnTo>
                    <a:pt x="1039" y="404"/>
                  </a:lnTo>
                  <a:lnTo>
                    <a:pt x="1021" y="458"/>
                  </a:lnTo>
                  <a:lnTo>
                    <a:pt x="999" y="514"/>
                  </a:lnTo>
                  <a:lnTo>
                    <a:pt x="971" y="573"/>
                  </a:lnTo>
                  <a:lnTo>
                    <a:pt x="938" y="633"/>
                  </a:lnTo>
                  <a:lnTo>
                    <a:pt x="900" y="692"/>
                  </a:lnTo>
                  <a:lnTo>
                    <a:pt x="857" y="749"/>
                  </a:lnTo>
                  <a:lnTo>
                    <a:pt x="809" y="803"/>
                  </a:lnTo>
                  <a:lnTo>
                    <a:pt x="755" y="855"/>
                  </a:lnTo>
                  <a:lnTo>
                    <a:pt x="696" y="902"/>
                  </a:lnTo>
                  <a:lnTo>
                    <a:pt x="631" y="943"/>
                  </a:lnTo>
                  <a:lnTo>
                    <a:pt x="562" y="977"/>
                  </a:lnTo>
                  <a:lnTo>
                    <a:pt x="561" y="977"/>
                  </a:lnTo>
                  <a:lnTo>
                    <a:pt x="558" y="978"/>
                  </a:lnTo>
                  <a:lnTo>
                    <a:pt x="552" y="979"/>
                  </a:lnTo>
                  <a:lnTo>
                    <a:pt x="544" y="981"/>
                  </a:lnTo>
                  <a:lnTo>
                    <a:pt x="534" y="982"/>
                  </a:lnTo>
                  <a:lnTo>
                    <a:pt x="521" y="983"/>
                  </a:lnTo>
                  <a:lnTo>
                    <a:pt x="507" y="983"/>
                  </a:lnTo>
                  <a:lnTo>
                    <a:pt x="491" y="983"/>
                  </a:lnTo>
                  <a:lnTo>
                    <a:pt x="472" y="981"/>
                  </a:lnTo>
                  <a:lnTo>
                    <a:pt x="453" y="978"/>
                  </a:lnTo>
                  <a:lnTo>
                    <a:pt x="431" y="974"/>
                  </a:lnTo>
                  <a:lnTo>
                    <a:pt x="408" y="967"/>
                  </a:lnTo>
                  <a:lnTo>
                    <a:pt x="384" y="959"/>
                  </a:lnTo>
                  <a:lnTo>
                    <a:pt x="357" y="947"/>
                  </a:lnTo>
                  <a:lnTo>
                    <a:pt x="330" y="935"/>
                  </a:lnTo>
                  <a:lnTo>
                    <a:pt x="301" y="918"/>
                  </a:lnTo>
                  <a:lnTo>
                    <a:pt x="272" y="901"/>
                  </a:lnTo>
                  <a:lnTo>
                    <a:pt x="245" y="883"/>
                  </a:lnTo>
                  <a:lnTo>
                    <a:pt x="219" y="864"/>
                  </a:lnTo>
                  <a:lnTo>
                    <a:pt x="195" y="846"/>
                  </a:lnTo>
                  <a:lnTo>
                    <a:pt x="173" y="826"/>
                  </a:lnTo>
                  <a:lnTo>
                    <a:pt x="153" y="807"/>
                  </a:lnTo>
                  <a:lnTo>
                    <a:pt x="135" y="786"/>
                  </a:lnTo>
                  <a:lnTo>
                    <a:pt x="119" y="764"/>
                  </a:lnTo>
                  <a:lnTo>
                    <a:pt x="104" y="742"/>
                  </a:lnTo>
                  <a:lnTo>
                    <a:pt x="92" y="719"/>
                  </a:lnTo>
                  <a:lnTo>
                    <a:pt x="83" y="695"/>
                  </a:lnTo>
                  <a:lnTo>
                    <a:pt x="76" y="670"/>
                  </a:lnTo>
                  <a:lnTo>
                    <a:pt x="71" y="643"/>
                  </a:lnTo>
                  <a:lnTo>
                    <a:pt x="70" y="617"/>
                  </a:lnTo>
                  <a:lnTo>
                    <a:pt x="71" y="588"/>
                  </a:lnTo>
                  <a:lnTo>
                    <a:pt x="75" y="558"/>
                  </a:lnTo>
                  <a:lnTo>
                    <a:pt x="77" y="503"/>
                  </a:lnTo>
                  <a:lnTo>
                    <a:pt x="66" y="454"/>
                  </a:lnTo>
                  <a:lnTo>
                    <a:pt x="46" y="410"/>
                  </a:lnTo>
                  <a:lnTo>
                    <a:pt x="25" y="367"/>
                  </a:lnTo>
                  <a:lnTo>
                    <a:pt x="8" y="321"/>
                  </a:lnTo>
                  <a:lnTo>
                    <a:pt x="0" y="268"/>
                  </a:lnTo>
                  <a:lnTo>
                    <a:pt x="7" y="204"/>
                  </a:lnTo>
                  <a:lnTo>
                    <a:pt x="35" y="1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59" name="Freeform 24"/>
            <p:cNvSpPr>
              <a:spLocks/>
            </p:cNvSpPr>
            <p:nvPr/>
          </p:nvSpPr>
          <p:spPr bwMode="auto">
            <a:xfrm>
              <a:off x="4371" y="3309"/>
              <a:ext cx="511" cy="475"/>
            </a:xfrm>
            <a:custGeom>
              <a:avLst/>
              <a:gdLst>
                <a:gd name="T0" fmla="*/ 8 w 1024"/>
                <a:gd name="T1" fmla="*/ 30 h 950"/>
                <a:gd name="T2" fmla="*/ 9 w 1024"/>
                <a:gd name="T3" fmla="*/ 29 h 950"/>
                <a:gd name="T4" fmla="*/ 12 w 1024"/>
                <a:gd name="T5" fmla="*/ 25 h 950"/>
                <a:gd name="T6" fmla="*/ 17 w 1024"/>
                <a:gd name="T7" fmla="*/ 20 h 950"/>
                <a:gd name="T8" fmla="*/ 23 w 1024"/>
                <a:gd name="T9" fmla="*/ 15 h 950"/>
                <a:gd name="T10" fmla="*/ 32 w 1024"/>
                <a:gd name="T11" fmla="*/ 10 h 950"/>
                <a:gd name="T12" fmla="*/ 42 w 1024"/>
                <a:gd name="T13" fmla="*/ 7 h 950"/>
                <a:gd name="T14" fmla="*/ 55 w 1024"/>
                <a:gd name="T15" fmla="*/ 7 h 950"/>
                <a:gd name="T16" fmla="*/ 69 w 1024"/>
                <a:gd name="T17" fmla="*/ 8 h 950"/>
                <a:gd name="T18" fmla="*/ 80 w 1024"/>
                <a:gd name="T19" fmla="*/ 10 h 950"/>
                <a:gd name="T20" fmla="*/ 90 w 1024"/>
                <a:gd name="T21" fmla="*/ 10 h 950"/>
                <a:gd name="T22" fmla="*/ 100 w 1024"/>
                <a:gd name="T23" fmla="*/ 10 h 950"/>
                <a:gd name="T24" fmla="*/ 108 w 1024"/>
                <a:gd name="T25" fmla="*/ 9 h 950"/>
                <a:gd name="T26" fmla="*/ 116 w 1024"/>
                <a:gd name="T27" fmla="*/ 7 h 950"/>
                <a:gd name="T28" fmla="*/ 124 w 1024"/>
                <a:gd name="T29" fmla="*/ 6 h 950"/>
                <a:gd name="T30" fmla="*/ 133 w 1024"/>
                <a:gd name="T31" fmla="*/ 3 h 950"/>
                <a:gd name="T32" fmla="*/ 143 w 1024"/>
                <a:gd name="T33" fmla="*/ 1 h 950"/>
                <a:gd name="T34" fmla="*/ 157 w 1024"/>
                <a:gd name="T35" fmla="*/ 1 h 950"/>
                <a:gd name="T36" fmla="*/ 174 w 1024"/>
                <a:gd name="T37" fmla="*/ 4 h 950"/>
                <a:gd name="T38" fmla="*/ 192 w 1024"/>
                <a:gd name="T39" fmla="*/ 10 h 950"/>
                <a:gd name="T40" fmla="*/ 210 w 1024"/>
                <a:gd name="T41" fmla="*/ 17 h 950"/>
                <a:gd name="T42" fmla="*/ 226 w 1024"/>
                <a:gd name="T43" fmla="*/ 26 h 950"/>
                <a:gd name="T44" fmla="*/ 240 w 1024"/>
                <a:gd name="T45" fmla="*/ 36 h 950"/>
                <a:gd name="T46" fmla="*/ 250 w 1024"/>
                <a:gd name="T47" fmla="*/ 46 h 950"/>
                <a:gd name="T48" fmla="*/ 255 w 1024"/>
                <a:gd name="T49" fmla="*/ 57 h 950"/>
                <a:gd name="T50" fmla="*/ 255 w 1024"/>
                <a:gd name="T51" fmla="*/ 74 h 950"/>
                <a:gd name="T52" fmla="*/ 250 w 1024"/>
                <a:gd name="T53" fmla="*/ 98 h 950"/>
                <a:gd name="T54" fmla="*/ 240 w 1024"/>
                <a:gd name="T55" fmla="*/ 124 h 950"/>
                <a:gd name="T56" fmla="*/ 226 w 1024"/>
                <a:gd name="T57" fmla="*/ 153 h 950"/>
                <a:gd name="T58" fmla="*/ 206 w 1024"/>
                <a:gd name="T59" fmla="*/ 181 h 950"/>
                <a:gd name="T60" fmla="*/ 182 w 1024"/>
                <a:gd name="T61" fmla="*/ 207 h 950"/>
                <a:gd name="T62" fmla="*/ 152 w 1024"/>
                <a:gd name="T63" fmla="*/ 228 h 950"/>
                <a:gd name="T64" fmla="*/ 135 w 1024"/>
                <a:gd name="T65" fmla="*/ 237 h 950"/>
                <a:gd name="T66" fmla="*/ 133 w 1024"/>
                <a:gd name="T67" fmla="*/ 237 h 950"/>
                <a:gd name="T68" fmla="*/ 128 w 1024"/>
                <a:gd name="T69" fmla="*/ 238 h 950"/>
                <a:gd name="T70" fmla="*/ 122 w 1024"/>
                <a:gd name="T71" fmla="*/ 238 h 950"/>
                <a:gd name="T72" fmla="*/ 113 w 1024"/>
                <a:gd name="T73" fmla="*/ 237 h 950"/>
                <a:gd name="T74" fmla="*/ 104 w 1024"/>
                <a:gd name="T75" fmla="*/ 236 h 950"/>
                <a:gd name="T76" fmla="*/ 92 w 1024"/>
                <a:gd name="T77" fmla="*/ 232 h 950"/>
                <a:gd name="T78" fmla="*/ 79 w 1024"/>
                <a:gd name="T79" fmla="*/ 226 h 950"/>
                <a:gd name="T80" fmla="*/ 65 w 1024"/>
                <a:gd name="T81" fmla="*/ 218 h 950"/>
                <a:gd name="T82" fmla="*/ 52 w 1024"/>
                <a:gd name="T83" fmla="*/ 209 h 950"/>
                <a:gd name="T84" fmla="*/ 41 w 1024"/>
                <a:gd name="T85" fmla="*/ 200 h 950"/>
                <a:gd name="T86" fmla="*/ 32 w 1024"/>
                <a:gd name="T87" fmla="*/ 190 h 950"/>
                <a:gd name="T88" fmla="*/ 24 w 1024"/>
                <a:gd name="T89" fmla="*/ 180 h 950"/>
                <a:gd name="T90" fmla="*/ 20 w 1024"/>
                <a:gd name="T91" fmla="*/ 168 h 950"/>
                <a:gd name="T92" fmla="*/ 17 w 1024"/>
                <a:gd name="T93" fmla="*/ 156 h 950"/>
                <a:gd name="T94" fmla="*/ 16 w 1024"/>
                <a:gd name="T95" fmla="*/ 142 h 950"/>
                <a:gd name="T96" fmla="*/ 18 w 1024"/>
                <a:gd name="T97" fmla="*/ 121 h 950"/>
                <a:gd name="T98" fmla="*/ 11 w 1024"/>
                <a:gd name="T99" fmla="*/ 99 h 950"/>
                <a:gd name="T100" fmla="*/ 2 w 1024"/>
                <a:gd name="T101" fmla="*/ 78 h 950"/>
                <a:gd name="T102" fmla="*/ 1 w 1024"/>
                <a:gd name="T103" fmla="*/ 50 h 9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024"/>
                <a:gd name="T157" fmla="*/ 0 h 950"/>
                <a:gd name="T158" fmla="*/ 1024 w 1024"/>
                <a:gd name="T159" fmla="*/ 950 h 9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024" h="950">
                  <a:moveTo>
                    <a:pt x="33" y="123"/>
                  </a:moveTo>
                  <a:lnTo>
                    <a:pt x="34" y="122"/>
                  </a:lnTo>
                  <a:lnTo>
                    <a:pt x="35" y="119"/>
                  </a:lnTo>
                  <a:lnTo>
                    <a:pt x="38" y="113"/>
                  </a:lnTo>
                  <a:lnTo>
                    <a:pt x="44" y="105"/>
                  </a:lnTo>
                  <a:lnTo>
                    <a:pt x="50" y="97"/>
                  </a:lnTo>
                  <a:lnTo>
                    <a:pt x="59" y="88"/>
                  </a:lnTo>
                  <a:lnTo>
                    <a:pt x="68" y="77"/>
                  </a:lnTo>
                  <a:lnTo>
                    <a:pt x="81" y="67"/>
                  </a:lnTo>
                  <a:lnTo>
                    <a:pt x="95" y="58"/>
                  </a:lnTo>
                  <a:lnTo>
                    <a:pt x="110" y="48"/>
                  </a:lnTo>
                  <a:lnTo>
                    <a:pt x="128" y="40"/>
                  </a:lnTo>
                  <a:lnTo>
                    <a:pt x="148" y="33"/>
                  </a:lnTo>
                  <a:lnTo>
                    <a:pt x="170" y="29"/>
                  </a:lnTo>
                  <a:lnTo>
                    <a:pt x="194" y="26"/>
                  </a:lnTo>
                  <a:lnTo>
                    <a:pt x="221" y="26"/>
                  </a:lnTo>
                  <a:lnTo>
                    <a:pt x="250" y="29"/>
                  </a:lnTo>
                  <a:lnTo>
                    <a:pt x="277" y="32"/>
                  </a:lnTo>
                  <a:lnTo>
                    <a:pt x="301" y="35"/>
                  </a:lnTo>
                  <a:lnTo>
                    <a:pt x="323" y="37"/>
                  </a:lnTo>
                  <a:lnTo>
                    <a:pt x="344" y="38"/>
                  </a:lnTo>
                  <a:lnTo>
                    <a:pt x="363" y="39"/>
                  </a:lnTo>
                  <a:lnTo>
                    <a:pt x="382" y="39"/>
                  </a:lnTo>
                  <a:lnTo>
                    <a:pt x="400" y="38"/>
                  </a:lnTo>
                  <a:lnTo>
                    <a:pt x="416" y="37"/>
                  </a:lnTo>
                  <a:lnTo>
                    <a:pt x="434" y="36"/>
                  </a:lnTo>
                  <a:lnTo>
                    <a:pt x="450" y="33"/>
                  </a:lnTo>
                  <a:lnTo>
                    <a:pt x="466" y="30"/>
                  </a:lnTo>
                  <a:lnTo>
                    <a:pt x="482" y="26"/>
                  </a:lnTo>
                  <a:lnTo>
                    <a:pt x="499" y="22"/>
                  </a:lnTo>
                  <a:lnTo>
                    <a:pt x="517" y="17"/>
                  </a:lnTo>
                  <a:lnTo>
                    <a:pt x="535" y="12"/>
                  </a:lnTo>
                  <a:lnTo>
                    <a:pt x="555" y="6"/>
                  </a:lnTo>
                  <a:lnTo>
                    <a:pt x="576" y="1"/>
                  </a:lnTo>
                  <a:lnTo>
                    <a:pt x="603" y="0"/>
                  </a:lnTo>
                  <a:lnTo>
                    <a:pt x="632" y="2"/>
                  </a:lnTo>
                  <a:lnTo>
                    <a:pt x="664" y="7"/>
                  </a:lnTo>
                  <a:lnTo>
                    <a:pt x="699" y="15"/>
                  </a:lnTo>
                  <a:lnTo>
                    <a:pt x="733" y="25"/>
                  </a:lnTo>
                  <a:lnTo>
                    <a:pt x="770" y="37"/>
                  </a:lnTo>
                  <a:lnTo>
                    <a:pt x="806" y="51"/>
                  </a:lnTo>
                  <a:lnTo>
                    <a:pt x="842" y="67"/>
                  </a:lnTo>
                  <a:lnTo>
                    <a:pt x="875" y="84"/>
                  </a:lnTo>
                  <a:lnTo>
                    <a:pt x="907" y="103"/>
                  </a:lnTo>
                  <a:lnTo>
                    <a:pt x="936" y="121"/>
                  </a:lnTo>
                  <a:lnTo>
                    <a:pt x="963" y="141"/>
                  </a:lnTo>
                  <a:lnTo>
                    <a:pt x="984" y="161"/>
                  </a:lnTo>
                  <a:lnTo>
                    <a:pt x="1002" y="181"/>
                  </a:lnTo>
                  <a:lnTo>
                    <a:pt x="1014" y="202"/>
                  </a:lnTo>
                  <a:lnTo>
                    <a:pt x="1021" y="226"/>
                  </a:lnTo>
                  <a:lnTo>
                    <a:pt x="1024" y="258"/>
                  </a:lnTo>
                  <a:lnTo>
                    <a:pt x="1021" y="296"/>
                  </a:lnTo>
                  <a:lnTo>
                    <a:pt x="1014" y="341"/>
                  </a:lnTo>
                  <a:lnTo>
                    <a:pt x="1002" y="389"/>
                  </a:lnTo>
                  <a:lnTo>
                    <a:pt x="986" y="442"/>
                  </a:lnTo>
                  <a:lnTo>
                    <a:pt x="964" y="498"/>
                  </a:lnTo>
                  <a:lnTo>
                    <a:pt x="937" y="554"/>
                  </a:lnTo>
                  <a:lnTo>
                    <a:pt x="905" y="612"/>
                  </a:lnTo>
                  <a:lnTo>
                    <a:pt x="869" y="668"/>
                  </a:lnTo>
                  <a:lnTo>
                    <a:pt x="827" y="723"/>
                  </a:lnTo>
                  <a:lnTo>
                    <a:pt x="780" y="776"/>
                  </a:lnTo>
                  <a:lnTo>
                    <a:pt x="729" y="827"/>
                  </a:lnTo>
                  <a:lnTo>
                    <a:pt x="672" y="872"/>
                  </a:lnTo>
                  <a:lnTo>
                    <a:pt x="610" y="911"/>
                  </a:lnTo>
                  <a:lnTo>
                    <a:pt x="543" y="945"/>
                  </a:lnTo>
                  <a:lnTo>
                    <a:pt x="542" y="945"/>
                  </a:lnTo>
                  <a:lnTo>
                    <a:pt x="538" y="946"/>
                  </a:lnTo>
                  <a:lnTo>
                    <a:pt x="533" y="947"/>
                  </a:lnTo>
                  <a:lnTo>
                    <a:pt x="525" y="948"/>
                  </a:lnTo>
                  <a:lnTo>
                    <a:pt x="515" y="949"/>
                  </a:lnTo>
                  <a:lnTo>
                    <a:pt x="503" y="950"/>
                  </a:lnTo>
                  <a:lnTo>
                    <a:pt x="489" y="950"/>
                  </a:lnTo>
                  <a:lnTo>
                    <a:pt x="474" y="950"/>
                  </a:lnTo>
                  <a:lnTo>
                    <a:pt x="455" y="948"/>
                  </a:lnTo>
                  <a:lnTo>
                    <a:pt x="437" y="946"/>
                  </a:lnTo>
                  <a:lnTo>
                    <a:pt x="416" y="941"/>
                  </a:lnTo>
                  <a:lnTo>
                    <a:pt x="393" y="935"/>
                  </a:lnTo>
                  <a:lnTo>
                    <a:pt x="370" y="926"/>
                  </a:lnTo>
                  <a:lnTo>
                    <a:pt x="345" y="916"/>
                  </a:lnTo>
                  <a:lnTo>
                    <a:pt x="318" y="903"/>
                  </a:lnTo>
                  <a:lnTo>
                    <a:pt x="291" y="888"/>
                  </a:lnTo>
                  <a:lnTo>
                    <a:pt x="263" y="871"/>
                  </a:lnTo>
                  <a:lnTo>
                    <a:pt x="236" y="854"/>
                  </a:lnTo>
                  <a:lnTo>
                    <a:pt x="211" y="836"/>
                  </a:lnTo>
                  <a:lnTo>
                    <a:pt x="188" y="818"/>
                  </a:lnTo>
                  <a:lnTo>
                    <a:pt x="167" y="799"/>
                  </a:lnTo>
                  <a:lnTo>
                    <a:pt x="147" y="780"/>
                  </a:lnTo>
                  <a:lnTo>
                    <a:pt x="129" y="760"/>
                  </a:lnTo>
                  <a:lnTo>
                    <a:pt x="113" y="739"/>
                  </a:lnTo>
                  <a:lnTo>
                    <a:pt x="99" y="718"/>
                  </a:lnTo>
                  <a:lnTo>
                    <a:pt x="89" y="696"/>
                  </a:lnTo>
                  <a:lnTo>
                    <a:pt x="80" y="672"/>
                  </a:lnTo>
                  <a:lnTo>
                    <a:pt x="73" y="647"/>
                  </a:lnTo>
                  <a:lnTo>
                    <a:pt x="68" y="622"/>
                  </a:lnTo>
                  <a:lnTo>
                    <a:pt x="66" y="596"/>
                  </a:lnTo>
                  <a:lnTo>
                    <a:pt x="67" y="568"/>
                  </a:lnTo>
                  <a:lnTo>
                    <a:pt x="71" y="539"/>
                  </a:lnTo>
                  <a:lnTo>
                    <a:pt x="73" y="485"/>
                  </a:lnTo>
                  <a:lnTo>
                    <a:pt x="62" y="439"/>
                  </a:lnTo>
                  <a:lnTo>
                    <a:pt x="45" y="396"/>
                  </a:lnTo>
                  <a:lnTo>
                    <a:pt x="24" y="354"/>
                  </a:lnTo>
                  <a:lnTo>
                    <a:pt x="8" y="310"/>
                  </a:lnTo>
                  <a:lnTo>
                    <a:pt x="0" y="258"/>
                  </a:lnTo>
                  <a:lnTo>
                    <a:pt x="6" y="197"/>
                  </a:lnTo>
                  <a:lnTo>
                    <a:pt x="33" y="123"/>
                  </a:lnTo>
                  <a:close/>
                </a:path>
              </a:pathLst>
            </a:custGeom>
            <a:solidFill>
              <a:srgbClr val="F2F7F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60" name="Freeform 25"/>
            <p:cNvSpPr>
              <a:spLocks/>
            </p:cNvSpPr>
            <p:nvPr/>
          </p:nvSpPr>
          <p:spPr bwMode="auto">
            <a:xfrm>
              <a:off x="4379" y="3319"/>
              <a:ext cx="493" cy="459"/>
            </a:xfrm>
            <a:custGeom>
              <a:avLst/>
              <a:gdLst>
                <a:gd name="T0" fmla="*/ 8 w 988"/>
                <a:gd name="T1" fmla="*/ 29 h 918"/>
                <a:gd name="T2" fmla="*/ 9 w 988"/>
                <a:gd name="T3" fmla="*/ 27 h 918"/>
                <a:gd name="T4" fmla="*/ 12 w 988"/>
                <a:gd name="T5" fmla="*/ 24 h 918"/>
                <a:gd name="T6" fmla="*/ 16 w 988"/>
                <a:gd name="T7" fmla="*/ 19 h 918"/>
                <a:gd name="T8" fmla="*/ 22 w 988"/>
                <a:gd name="T9" fmla="*/ 14 h 918"/>
                <a:gd name="T10" fmla="*/ 31 w 988"/>
                <a:gd name="T11" fmla="*/ 10 h 918"/>
                <a:gd name="T12" fmla="*/ 41 w 988"/>
                <a:gd name="T13" fmla="*/ 7 h 918"/>
                <a:gd name="T14" fmla="*/ 53 w 988"/>
                <a:gd name="T15" fmla="*/ 7 h 918"/>
                <a:gd name="T16" fmla="*/ 67 w 988"/>
                <a:gd name="T17" fmla="*/ 7 h 918"/>
                <a:gd name="T18" fmla="*/ 78 w 988"/>
                <a:gd name="T19" fmla="*/ 9 h 918"/>
                <a:gd name="T20" fmla="*/ 87 w 988"/>
                <a:gd name="T21" fmla="*/ 9 h 918"/>
                <a:gd name="T22" fmla="*/ 96 w 988"/>
                <a:gd name="T23" fmla="*/ 9 h 918"/>
                <a:gd name="T24" fmla="*/ 104 w 988"/>
                <a:gd name="T25" fmla="*/ 9 h 918"/>
                <a:gd name="T26" fmla="*/ 112 w 988"/>
                <a:gd name="T27" fmla="*/ 7 h 918"/>
                <a:gd name="T28" fmla="*/ 120 w 988"/>
                <a:gd name="T29" fmla="*/ 5 h 918"/>
                <a:gd name="T30" fmla="*/ 129 w 988"/>
                <a:gd name="T31" fmla="*/ 3 h 918"/>
                <a:gd name="T32" fmla="*/ 139 w 988"/>
                <a:gd name="T33" fmla="*/ 1 h 918"/>
                <a:gd name="T34" fmla="*/ 152 w 988"/>
                <a:gd name="T35" fmla="*/ 1 h 918"/>
                <a:gd name="T36" fmla="*/ 168 w 988"/>
                <a:gd name="T37" fmla="*/ 4 h 918"/>
                <a:gd name="T38" fmla="*/ 185 w 988"/>
                <a:gd name="T39" fmla="*/ 9 h 918"/>
                <a:gd name="T40" fmla="*/ 202 w 988"/>
                <a:gd name="T41" fmla="*/ 16 h 918"/>
                <a:gd name="T42" fmla="*/ 218 w 988"/>
                <a:gd name="T43" fmla="*/ 25 h 918"/>
                <a:gd name="T44" fmla="*/ 232 w 988"/>
                <a:gd name="T45" fmla="*/ 34 h 918"/>
                <a:gd name="T46" fmla="*/ 241 w 988"/>
                <a:gd name="T47" fmla="*/ 44 h 918"/>
                <a:gd name="T48" fmla="*/ 246 w 988"/>
                <a:gd name="T49" fmla="*/ 55 h 918"/>
                <a:gd name="T50" fmla="*/ 246 w 988"/>
                <a:gd name="T51" fmla="*/ 72 h 918"/>
                <a:gd name="T52" fmla="*/ 241 w 988"/>
                <a:gd name="T53" fmla="*/ 94 h 918"/>
                <a:gd name="T54" fmla="*/ 232 w 988"/>
                <a:gd name="T55" fmla="*/ 120 h 918"/>
                <a:gd name="T56" fmla="*/ 218 w 988"/>
                <a:gd name="T57" fmla="*/ 148 h 918"/>
                <a:gd name="T58" fmla="*/ 199 w 988"/>
                <a:gd name="T59" fmla="*/ 175 h 918"/>
                <a:gd name="T60" fmla="*/ 175 w 988"/>
                <a:gd name="T61" fmla="*/ 200 h 918"/>
                <a:gd name="T62" fmla="*/ 146 w 988"/>
                <a:gd name="T63" fmla="*/ 220 h 918"/>
                <a:gd name="T64" fmla="*/ 130 w 988"/>
                <a:gd name="T65" fmla="*/ 228 h 918"/>
                <a:gd name="T66" fmla="*/ 128 w 988"/>
                <a:gd name="T67" fmla="*/ 229 h 918"/>
                <a:gd name="T68" fmla="*/ 124 w 988"/>
                <a:gd name="T69" fmla="*/ 229 h 918"/>
                <a:gd name="T70" fmla="*/ 118 w 988"/>
                <a:gd name="T71" fmla="*/ 230 h 918"/>
                <a:gd name="T72" fmla="*/ 110 w 988"/>
                <a:gd name="T73" fmla="*/ 229 h 918"/>
                <a:gd name="T74" fmla="*/ 100 w 988"/>
                <a:gd name="T75" fmla="*/ 227 h 918"/>
                <a:gd name="T76" fmla="*/ 89 w 988"/>
                <a:gd name="T77" fmla="*/ 224 h 918"/>
                <a:gd name="T78" fmla="*/ 76 w 988"/>
                <a:gd name="T79" fmla="*/ 219 h 918"/>
                <a:gd name="T80" fmla="*/ 63 w 988"/>
                <a:gd name="T81" fmla="*/ 211 h 918"/>
                <a:gd name="T82" fmla="*/ 51 w 988"/>
                <a:gd name="T83" fmla="*/ 202 h 918"/>
                <a:gd name="T84" fmla="*/ 40 w 988"/>
                <a:gd name="T85" fmla="*/ 193 h 918"/>
                <a:gd name="T86" fmla="*/ 31 w 988"/>
                <a:gd name="T87" fmla="*/ 184 h 918"/>
                <a:gd name="T88" fmla="*/ 24 w 988"/>
                <a:gd name="T89" fmla="*/ 173 h 918"/>
                <a:gd name="T90" fmla="*/ 19 w 988"/>
                <a:gd name="T91" fmla="*/ 162 h 918"/>
                <a:gd name="T92" fmla="*/ 16 w 988"/>
                <a:gd name="T93" fmla="*/ 151 h 918"/>
                <a:gd name="T94" fmla="*/ 16 w 988"/>
                <a:gd name="T95" fmla="*/ 137 h 918"/>
                <a:gd name="T96" fmla="*/ 18 w 988"/>
                <a:gd name="T97" fmla="*/ 117 h 918"/>
                <a:gd name="T98" fmla="*/ 11 w 988"/>
                <a:gd name="T99" fmla="*/ 96 h 918"/>
                <a:gd name="T100" fmla="*/ 2 w 988"/>
                <a:gd name="T101" fmla="*/ 75 h 918"/>
                <a:gd name="T102" fmla="*/ 1 w 988"/>
                <a:gd name="T103" fmla="*/ 48 h 91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88"/>
                <a:gd name="T157" fmla="*/ 0 h 918"/>
                <a:gd name="T158" fmla="*/ 988 w 988"/>
                <a:gd name="T159" fmla="*/ 918 h 91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88" h="918">
                  <a:moveTo>
                    <a:pt x="33" y="118"/>
                  </a:moveTo>
                  <a:lnTo>
                    <a:pt x="34" y="117"/>
                  </a:lnTo>
                  <a:lnTo>
                    <a:pt x="35" y="114"/>
                  </a:lnTo>
                  <a:lnTo>
                    <a:pt x="38" y="108"/>
                  </a:lnTo>
                  <a:lnTo>
                    <a:pt x="43" y="101"/>
                  </a:lnTo>
                  <a:lnTo>
                    <a:pt x="50" y="93"/>
                  </a:lnTo>
                  <a:lnTo>
                    <a:pt x="58" y="84"/>
                  </a:lnTo>
                  <a:lnTo>
                    <a:pt x="67" y="74"/>
                  </a:lnTo>
                  <a:lnTo>
                    <a:pt x="79" y="64"/>
                  </a:lnTo>
                  <a:lnTo>
                    <a:pt x="91" y="55"/>
                  </a:lnTo>
                  <a:lnTo>
                    <a:pt x="108" y="47"/>
                  </a:lnTo>
                  <a:lnTo>
                    <a:pt x="125" y="39"/>
                  </a:lnTo>
                  <a:lnTo>
                    <a:pt x="143" y="32"/>
                  </a:lnTo>
                  <a:lnTo>
                    <a:pt x="165" y="27"/>
                  </a:lnTo>
                  <a:lnTo>
                    <a:pt x="188" y="25"/>
                  </a:lnTo>
                  <a:lnTo>
                    <a:pt x="215" y="25"/>
                  </a:lnTo>
                  <a:lnTo>
                    <a:pt x="242" y="27"/>
                  </a:lnTo>
                  <a:lnTo>
                    <a:pt x="268" y="31"/>
                  </a:lnTo>
                  <a:lnTo>
                    <a:pt x="291" y="33"/>
                  </a:lnTo>
                  <a:lnTo>
                    <a:pt x="313" y="35"/>
                  </a:lnTo>
                  <a:lnTo>
                    <a:pt x="332" y="36"/>
                  </a:lnTo>
                  <a:lnTo>
                    <a:pt x="351" y="36"/>
                  </a:lnTo>
                  <a:lnTo>
                    <a:pt x="369" y="36"/>
                  </a:lnTo>
                  <a:lnTo>
                    <a:pt x="385" y="36"/>
                  </a:lnTo>
                  <a:lnTo>
                    <a:pt x="403" y="35"/>
                  </a:lnTo>
                  <a:lnTo>
                    <a:pt x="418" y="33"/>
                  </a:lnTo>
                  <a:lnTo>
                    <a:pt x="434" y="31"/>
                  </a:lnTo>
                  <a:lnTo>
                    <a:pt x="450" y="28"/>
                  </a:lnTo>
                  <a:lnTo>
                    <a:pt x="465" y="25"/>
                  </a:lnTo>
                  <a:lnTo>
                    <a:pt x="482" y="20"/>
                  </a:lnTo>
                  <a:lnTo>
                    <a:pt x="498" y="16"/>
                  </a:lnTo>
                  <a:lnTo>
                    <a:pt x="517" y="11"/>
                  </a:lnTo>
                  <a:lnTo>
                    <a:pt x="535" y="5"/>
                  </a:lnTo>
                  <a:lnTo>
                    <a:pt x="557" y="1"/>
                  </a:lnTo>
                  <a:lnTo>
                    <a:pt x="581" y="0"/>
                  </a:lnTo>
                  <a:lnTo>
                    <a:pt x="610" y="2"/>
                  </a:lnTo>
                  <a:lnTo>
                    <a:pt x="641" y="6"/>
                  </a:lnTo>
                  <a:lnTo>
                    <a:pt x="673" y="15"/>
                  </a:lnTo>
                  <a:lnTo>
                    <a:pt x="708" y="24"/>
                  </a:lnTo>
                  <a:lnTo>
                    <a:pt x="743" y="35"/>
                  </a:lnTo>
                  <a:lnTo>
                    <a:pt x="777" y="49"/>
                  </a:lnTo>
                  <a:lnTo>
                    <a:pt x="812" y="64"/>
                  </a:lnTo>
                  <a:lnTo>
                    <a:pt x="844" y="80"/>
                  </a:lnTo>
                  <a:lnTo>
                    <a:pt x="875" y="97"/>
                  </a:lnTo>
                  <a:lnTo>
                    <a:pt x="904" y="116"/>
                  </a:lnTo>
                  <a:lnTo>
                    <a:pt x="929" y="135"/>
                  </a:lnTo>
                  <a:lnTo>
                    <a:pt x="950" y="155"/>
                  </a:lnTo>
                  <a:lnTo>
                    <a:pt x="967" y="175"/>
                  </a:lnTo>
                  <a:lnTo>
                    <a:pt x="979" y="194"/>
                  </a:lnTo>
                  <a:lnTo>
                    <a:pt x="986" y="217"/>
                  </a:lnTo>
                  <a:lnTo>
                    <a:pt x="988" y="248"/>
                  </a:lnTo>
                  <a:lnTo>
                    <a:pt x="986" y="286"/>
                  </a:lnTo>
                  <a:lnTo>
                    <a:pt x="979" y="329"/>
                  </a:lnTo>
                  <a:lnTo>
                    <a:pt x="966" y="376"/>
                  </a:lnTo>
                  <a:lnTo>
                    <a:pt x="950" y="427"/>
                  </a:lnTo>
                  <a:lnTo>
                    <a:pt x="929" y="480"/>
                  </a:lnTo>
                  <a:lnTo>
                    <a:pt x="904" y="535"/>
                  </a:lnTo>
                  <a:lnTo>
                    <a:pt x="873" y="590"/>
                  </a:lnTo>
                  <a:lnTo>
                    <a:pt x="837" y="646"/>
                  </a:lnTo>
                  <a:lnTo>
                    <a:pt x="797" y="699"/>
                  </a:lnTo>
                  <a:lnTo>
                    <a:pt x="752" y="751"/>
                  </a:lnTo>
                  <a:lnTo>
                    <a:pt x="702" y="798"/>
                  </a:lnTo>
                  <a:lnTo>
                    <a:pt x="648" y="842"/>
                  </a:lnTo>
                  <a:lnTo>
                    <a:pt x="588" y="880"/>
                  </a:lnTo>
                  <a:lnTo>
                    <a:pt x="524" y="912"/>
                  </a:lnTo>
                  <a:lnTo>
                    <a:pt x="522" y="912"/>
                  </a:lnTo>
                  <a:lnTo>
                    <a:pt x="519" y="913"/>
                  </a:lnTo>
                  <a:lnTo>
                    <a:pt x="513" y="914"/>
                  </a:lnTo>
                  <a:lnTo>
                    <a:pt x="506" y="915"/>
                  </a:lnTo>
                  <a:lnTo>
                    <a:pt x="497" y="916"/>
                  </a:lnTo>
                  <a:lnTo>
                    <a:pt x="486" y="918"/>
                  </a:lnTo>
                  <a:lnTo>
                    <a:pt x="472" y="918"/>
                  </a:lnTo>
                  <a:lnTo>
                    <a:pt x="457" y="918"/>
                  </a:lnTo>
                  <a:lnTo>
                    <a:pt x="441" y="915"/>
                  </a:lnTo>
                  <a:lnTo>
                    <a:pt x="422" y="913"/>
                  </a:lnTo>
                  <a:lnTo>
                    <a:pt x="401" y="908"/>
                  </a:lnTo>
                  <a:lnTo>
                    <a:pt x="381" y="903"/>
                  </a:lnTo>
                  <a:lnTo>
                    <a:pt x="358" y="895"/>
                  </a:lnTo>
                  <a:lnTo>
                    <a:pt x="333" y="885"/>
                  </a:lnTo>
                  <a:lnTo>
                    <a:pt x="307" y="873"/>
                  </a:lnTo>
                  <a:lnTo>
                    <a:pt x="280" y="858"/>
                  </a:lnTo>
                  <a:lnTo>
                    <a:pt x="254" y="842"/>
                  </a:lnTo>
                  <a:lnTo>
                    <a:pt x="229" y="824"/>
                  </a:lnTo>
                  <a:lnTo>
                    <a:pt x="204" y="807"/>
                  </a:lnTo>
                  <a:lnTo>
                    <a:pt x="182" y="790"/>
                  </a:lnTo>
                  <a:lnTo>
                    <a:pt x="162" y="771"/>
                  </a:lnTo>
                  <a:lnTo>
                    <a:pt x="142" y="753"/>
                  </a:lnTo>
                  <a:lnTo>
                    <a:pt x="125" y="733"/>
                  </a:lnTo>
                  <a:lnTo>
                    <a:pt x="110" y="713"/>
                  </a:lnTo>
                  <a:lnTo>
                    <a:pt x="97" y="692"/>
                  </a:lnTo>
                  <a:lnTo>
                    <a:pt x="86" y="671"/>
                  </a:lnTo>
                  <a:lnTo>
                    <a:pt x="78" y="648"/>
                  </a:lnTo>
                  <a:lnTo>
                    <a:pt x="71" y="625"/>
                  </a:lnTo>
                  <a:lnTo>
                    <a:pt x="66" y="601"/>
                  </a:lnTo>
                  <a:lnTo>
                    <a:pt x="65" y="574"/>
                  </a:lnTo>
                  <a:lnTo>
                    <a:pt x="66" y="548"/>
                  </a:lnTo>
                  <a:lnTo>
                    <a:pt x="70" y="520"/>
                  </a:lnTo>
                  <a:lnTo>
                    <a:pt x="72" y="468"/>
                  </a:lnTo>
                  <a:lnTo>
                    <a:pt x="61" y="423"/>
                  </a:lnTo>
                  <a:lnTo>
                    <a:pt x="44" y="382"/>
                  </a:lnTo>
                  <a:lnTo>
                    <a:pt x="25" y="342"/>
                  </a:lnTo>
                  <a:lnTo>
                    <a:pt x="8" y="298"/>
                  </a:lnTo>
                  <a:lnTo>
                    <a:pt x="0" y="250"/>
                  </a:lnTo>
                  <a:lnTo>
                    <a:pt x="7" y="190"/>
                  </a:lnTo>
                  <a:lnTo>
                    <a:pt x="33" y="118"/>
                  </a:lnTo>
                  <a:close/>
                </a:path>
              </a:pathLst>
            </a:custGeom>
            <a:solidFill>
              <a:srgbClr val="E5EFE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61" name="Freeform 26"/>
            <p:cNvSpPr>
              <a:spLocks/>
            </p:cNvSpPr>
            <p:nvPr/>
          </p:nvSpPr>
          <p:spPr bwMode="auto">
            <a:xfrm>
              <a:off x="4387" y="3329"/>
              <a:ext cx="475" cy="442"/>
            </a:xfrm>
            <a:custGeom>
              <a:avLst/>
              <a:gdLst>
                <a:gd name="T0" fmla="*/ 8 w 949"/>
                <a:gd name="T1" fmla="*/ 28 h 885"/>
                <a:gd name="T2" fmla="*/ 9 w 949"/>
                <a:gd name="T3" fmla="*/ 25 h 885"/>
                <a:gd name="T4" fmla="*/ 12 w 949"/>
                <a:gd name="T5" fmla="*/ 22 h 885"/>
                <a:gd name="T6" fmla="*/ 16 w 949"/>
                <a:gd name="T7" fmla="*/ 17 h 885"/>
                <a:gd name="T8" fmla="*/ 22 w 949"/>
                <a:gd name="T9" fmla="*/ 13 h 885"/>
                <a:gd name="T10" fmla="*/ 30 w 949"/>
                <a:gd name="T11" fmla="*/ 9 h 885"/>
                <a:gd name="T12" fmla="*/ 40 w 949"/>
                <a:gd name="T13" fmla="*/ 6 h 885"/>
                <a:gd name="T14" fmla="*/ 52 w 949"/>
                <a:gd name="T15" fmla="*/ 5 h 885"/>
                <a:gd name="T16" fmla="*/ 65 w 949"/>
                <a:gd name="T17" fmla="*/ 7 h 885"/>
                <a:gd name="T18" fmla="*/ 75 w 949"/>
                <a:gd name="T19" fmla="*/ 8 h 885"/>
                <a:gd name="T20" fmla="*/ 85 w 949"/>
                <a:gd name="T21" fmla="*/ 8 h 885"/>
                <a:gd name="T22" fmla="*/ 93 w 949"/>
                <a:gd name="T23" fmla="*/ 8 h 885"/>
                <a:gd name="T24" fmla="*/ 101 w 949"/>
                <a:gd name="T25" fmla="*/ 7 h 885"/>
                <a:gd name="T26" fmla="*/ 108 w 949"/>
                <a:gd name="T27" fmla="*/ 6 h 885"/>
                <a:gd name="T28" fmla="*/ 116 w 949"/>
                <a:gd name="T29" fmla="*/ 5 h 885"/>
                <a:gd name="T30" fmla="*/ 124 w 949"/>
                <a:gd name="T31" fmla="*/ 2 h 885"/>
                <a:gd name="T32" fmla="*/ 134 w 949"/>
                <a:gd name="T33" fmla="*/ 0 h 885"/>
                <a:gd name="T34" fmla="*/ 147 w 949"/>
                <a:gd name="T35" fmla="*/ 0 h 885"/>
                <a:gd name="T36" fmla="*/ 162 w 949"/>
                <a:gd name="T37" fmla="*/ 3 h 885"/>
                <a:gd name="T38" fmla="*/ 179 w 949"/>
                <a:gd name="T39" fmla="*/ 8 h 885"/>
                <a:gd name="T40" fmla="*/ 195 w 949"/>
                <a:gd name="T41" fmla="*/ 15 h 885"/>
                <a:gd name="T42" fmla="*/ 211 w 949"/>
                <a:gd name="T43" fmla="*/ 23 h 885"/>
                <a:gd name="T44" fmla="*/ 224 w 949"/>
                <a:gd name="T45" fmla="*/ 32 h 885"/>
                <a:gd name="T46" fmla="*/ 233 w 949"/>
                <a:gd name="T47" fmla="*/ 42 h 885"/>
                <a:gd name="T48" fmla="*/ 237 w 949"/>
                <a:gd name="T49" fmla="*/ 52 h 885"/>
                <a:gd name="T50" fmla="*/ 237 w 949"/>
                <a:gd name="T51" fmla="*/ 69 h 885"/>
                <a:gd name="T52" fmla="*/ 233 w 949"/>
                <a:gd name="T53" fmla="*/ 90 h 885"/>
                <a:gd name="T54" fmla="*/ 224 w 949"/>
                <a:gd name="T55" fmla="*/ 115 h 885"/>
                <a:gd name="T56" fmla="*/ 210 w 949"/>
                <a:gd name="T57" fmla="*/ 142 h 885"/>
                <a:gd name="T58" fmla="*/ 192 w 949"/>
                <a:gd name="T59" fmla="*/ 168 h 885"/>
                <a:gd name="T60" fmla="*/ 169 w 949"/>
                <a:gd name="T61" fmla="*/ 192 h 885"/>
                <a:gd name="T62" fmla="*/ 142 w 949"/>
                <a:gd name="T63" fmla="*/ 212 h 885"/>
                <a:gd name="T64" fmla="*/ 126 w 949"/>
                <a:gd name="T65" fmla="*/ 219 h 885"/>
                <a:gd name="T66" fmla="*/ 124 w 949"/>
                <a:gd name="T67" fmla="*/ 220 h 885"/>
                <a:gd name="T68" fmla="*/ 120 w 949"/>
                <a:gd name="T69" fmla="*/ 221 h 885"/>
                <a:gd name="T70" fmla="*/ 114 w 949"/>
                <a:gd name="T71" fmla="*/ 221 h 885"/>
                <a:gd name="T72" fmla="*/ 106 w 949"/>
                <a:gd name="T73" fmla="*/ 220 h 885"/>
                <a:gd name="T74" fmla="*/ 97 w 949"/>
                <a:gd name="T75" fmla="*/ 219 h 885"/>
                <a:gd name="T76" fmla="*/ 86 w 949"/>
                <a:gd name="T77" fmla="*/ 215 h 885"/>
                <a:gd name="T78" fmla="*/ 74 w 949"/>
                <a:gd name="T79" fmla="*/ 210 h 885"/>
                <a:gd name="T80" fmla="*/ 61 w 949"/>
                <a:gd name="T81" fmla="*/ 202 h 885"/>
                <a:gd name="T82" fmla="*/ 49 w 949"/>
                <a:gd name="T83" fmla="*/ 194 h 885"/>
                <a:gd name="T84" fmla="*/ 39 w 949"/>
                <a:gd name="T85" fmla="*/ 185 h 885"/>
                <a:gd name="T86" fmla="*/ 30 w 949"/>
                <a:gd name="T87" fmla="*/ 177 h 885"/>
                <a:gd name="T88" fmla="*/ 23 w 949"/>
                <a:gd name="T89" fmla="*/ 167 h 885"/>
                <a:gd name="T90" fmla="*/ 18 w 949"/>
                <a:gd name="T91" fmla="*/ 156 h 885"/>
                <a:gd name="T92" fmla="*/ 16 w 949"/>
                <a:gd name="T93" fmla="*/ 144 h 885"/>
                <a:gd name="T94" fmla="*/ 16 w 949"/>
                <a:gd name="T95" fmla="*/ 132 h 885"/>
                <a:gd name="T96" fmla="*/ 17 w 949"/>
                <a:gd name="T97" fmla="*/ 112 h 885"/>
                <a:gd name="T98" fmla="*/ 11 w 949"/>
                <a:gd name="T99" fmla="*/ 92 h 885"/>
                <a:gd name="T100" fmla="*/ 2 w 949"/>
                <a:gd name="T101" fmla="*/ 71 h 885"/>
                <a:gd name="T102" fmla="*/ 2 w 949"/>
                <a:gd name="T103" fmla="*/ 45 h 88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49"/>
                <a:gd name="T157" fmla="*/ 0 h 885"/>
                <a:gd name="T158" fmla="*/ 949 w 949"/>
                <a:gd name="T159" fmla="*/ 885 h 88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49" h="885">
                  <a:moveTo>
                    <a:pt x="30" y="113"/>
                  </a:moveTo>
                  <a:lnTo>
                    <a:pt x="31" y="112"/>
                  </a:lnTo>
                  <a:lnTo>
                    <a:pt x="32" y="109"/>
                  </a:lnTo>
                  <a:lnTo>
                    <a:pt x="35" y="103"/>
                  </a:lnTo>
                  <a:lnTo>
                    <a:pt x="40" y="97"/>
                  </a:lnTo>
                  <a:lnTo>
                    <a:pt x="46" y="89"/>
                  </a:lnTo>
                  <a:lnTo>
                    <a:pt x="54" y="80"/>
                  </a:lnTo>
                  <a:lnTo>
                    <a:pt x="63" y="71"/>
                  </a:lnTo>
                  <a:lnTo>
                    <a:pt x="75" y="61"/>
                  </a:lnTo>
                  <a:lnTo>
                    <a:pt x="87" y="52"/>
                  </a:lnTo>
                  <a:lnTo>
                    <a:pt x="101" y="44"/>
                  </a:lnTo>
                  <a:lnTo>
                    <a:pt x="118" y="36"/>
                  </a:lnTo>
                  <a:lnTo>
                    <a:pt x="137" y="30"/>
                  </a:lnTo>
                  <a:lnTo>
                    <a:pt x="158" y="26"/>
                  </a:lnTo>
                  <a:lnTo>
                    <a:pt x="181" y="22"/>
                  </a:lnTo>
                  <a:lnTo>
                    <a:pt x="205" y="22"/>
                  </a:lnTo>
                  <a:lnTo>
                    <a:pt x="232" y="24"/>
                  </a:lnTo>
                  <a:lnTo>
                    <a:pt x="257" y="28"/>
                  </a:lnTo>
                  <a:lnTo>
                    <a:pt x="279" y="30"/>
                  </a:lnTo>
                  <a:lnTo>
                    <a:pt x="299" y="33"/>
                  </a:lnTo>
                  <a:lnTo>
                    <a:pt x="319" y="34"/>
                  </a:lnTo>
                  <a:lnTo>
                    <a:pt x="337" y="34"/>
                  </a:lnTo>
                  <a:lnTo>
                    <a:pt x="355" y="35"/>
                  </a:lnTo>
                  <a:lnTo>
                    <a:pt x="371" y="34"/>
                  </a:lnTo>
                  <a:lnTo>
                    <a:pt x="386" y="33"/>
                  </a:lnTo>
                  <a:lnTo>
                    <a:pt x="402" y="31"/>
                  </a:lnTo>
                  <a:lnTo>
                    <a:pt x="417" y="29"/>
                  </a:lnTo>
                  <a:lnTo>
                    <a:pt x="432" y="27"/>
                  </a:lnTo>
                  <a:lnTo>
                    <a:pt x="447" y="23"/>
                  </a:lnTo>
                  <a:lnTo>
                    <a:pt x="462" y="20"/>
                  </a:lnTo>
                  <a:lnTo>
                    <a:pt x="479" y="15"/>
                  </a:lnTo>
                  <a:lnTo>
                    <a:pt x="495" y="11"/>
                  </a:lnTo>
                  <a:lnTo>
                    <a:pt x="514" y="5"/>
                  </a:lnTo>
                  <a:lnTo>
                    <a:pt x="534" y="0"/>
                  </a:lnTo>
                  <a:lnTo>
                    <a:pt x="559" y="0"/>
                  </a:lnTo>
                  <a:lnTo>
                    <a:pt x="586" y="1"/>
                  </a:lnTo>
                  <a:lnTo>
                    <a:pt x="615" y="6"/>
                  </a:lnTo>
                  <a:lnTo>
                    <a:pt x="647" y="13"/>
                  </a:lnTo>
                  <a:lnTo>
                    <a:pt x="680" y="22"/>
                  </a:lnTo>
                  <a:lnTo>
                    <a:pt x="713" y="34"/>
                  </a:lnTo>
                  <a:lnTo>
                    <a:pt x="746" y="48"/>
                  </a:lnTo>
                  <a:lnTo>
                    <a:pt x="780" y="61"/>
                  </a:lnTo>
                  <a:lnTo>
                    <a:pt x="811" y="77"/>
                  </a:lnTo>
                  <a:lnTo>
                    <a:pt x="841" y="95"/>
                  </a:lnTo>
                  <a:lnTo>
                    <a:pt x="869" y="112"/>
                  </a:lnTo>
                  <a:lnTo>
                    <a:pt x="893" y="130"/>
                  </a:lnTo>
                  <a:lnTo>
                    <a:pt x="914" y="149"/>
                  </a:lnTo>
                  <a:lnTo>
                    <a:pt x="930" y="168"/>
                  </a:lnTo>
                  <a:lnTo>
                    <a:pt x="941" y="187"/>
                  </a:lnTo>
                  <a:lnTo>
                    <a:pt x="948" y="210"/>
                  </a:lnTo>
                  <a:lnTo>
                    <a:pt x="949" y="240"/>
                  </a:lnTo>
                  <a:lnTo>
                    <a:pt x="947" y="276"/>
                  </a:lnTo>
                  <a:lnTo>
                    <a:pt x="940" y="317"/>
                  </a:lnTo>
                  <a:lnTo>
                    <a:pt x="930" y="362"/>
                  </a:lnTo>
                  <a:lnTo>
                    <a:pt x="914" y="412"/>
                  </a:lnTo>
                  <a:lnTo>
                    <a:pt x="893" y="462"/>
                  </a:lnTo>
                  <a:lnTo>
                    <a:pt x="869" y="515"/>
                  </a:lnTo>
                  <a:lnTo>
                    <a:pt x="839" y="568"/>
                  </a:lnTo>
                  <a:lnTo>
                    <a:pt x="805" y="622"/>
                  </a:lnTo>
                  <a:lnTo>
                    <a:pt x="766" y="673"/>
                  </a:lnTo>
                  <a:lnTo>
                    <a:pt x="723" y="723"/>
                  </a:lnTo>
                  <a:lnTo>
                    <a:pt x="675" y="769"/>
                  </a:lnTo>
                  <a:lnTo>
                    <a:pt x="623" y="811"/>
                  </a:lnTo>
                  <a:lnTo>
                    <a:pt x="565" y="848"/>
                  </a:lnTo>
                  <a:lnTo>
                    <a:pt x="503" y="879"/>
                  </a:lnTo>
                  <a:lnTo>
                    <a:pt x="502" y="879"/>
                  </a:lnTo>
                  <a:lnTo>
                    <a:pt x="499" y="880"/>
                  </a:lnTo>
                  <a:lnTo>
                    <a:pt x="494" y="881"/>
                  </a:lnTo>
                  <a:lnTo>
                    <a:pt x="486" y="883"/>
                  </a:lnTo>
                  <a:lnTo>
                    <a:pt x="477" y="884"/>
                  </a:lnTo>
                  <a:lnTo>
                    <a:pt x="466" y="885"/>
                  </a:lnTo>
                  <a:lnTo>
                    <a:pt x="453" y="885"/>
                  </a:lnTo>
                  <a:lnTo>
                    <a:pt x="439" y="884"/>
                  </a:lnTo>
                  <a:lnTo>
                    <a:pt x="423" y="883"/>
                  </a:lnTo>
                  <a:lnTo>
                    <a:pt x="404" y="880"/>
                  </a:lnTo>
                  <a:lnTo>
                    <a:pt x="385" y="876"/>
                  </a:lnTo>
                  <a:lnTo>
                    <a:pt x="364" y="870"/>
                  </a:lnTo>
                  <a:lnTo>
                    <a:pt x="342" y="862"/>
                  </a:lnTo>
                  <a:lnTo>
                    <a:pt x="319" y="853"/>
                  </a:lnTo>
                  <a:lnTo>
                    <a:pt x="294" y="841"/>
                  </a:lnTo>
                  <a:lnTo>
                    <a:pt x="268" y="826"/>
                  </a:lnTo>
                  <a:lnTo>
                    <a:pt x="243" y="810"/>
                  </a:lnTo>
                  <a:lnTo>
                    <a:pt x="217" y="794"/>
                  </a:lnTo>
                  <a:lnTo>
                    <a:pt x="194" y="778"/>
                  </a:lnTo>
                  <a:lnTo>
                    <a:pt x="174" y="762"/>
                  </a:lnTo>
                  <a:lnTo>
                    <a:pt x="153" y="743"/>
                  </a:lnTo>
                  <a:lnTo>
                    <a:pt x="136" y="726"/>
                  </a:lnTo>
                  <a:lnTo>
                    <a:pt x="118" y="708"/>
                  </a:lnTo>
                  <a:lnTo>
                    <a:pt x="105" y="688"/>
                  </a:lnTo>
                  <a:lnTo>
                    <a:pt x="92" y="668"/>
                  </a:lnTo>
                  <a:lnTo>
                    <a:pt x="80" y="647"/>
                  </a:lnTo>
                  <a:lnTo>
                    <a:pt x="72" y="626"/>
                  </a:lnTo>
                  <a:lnTo>
                    <a:pt x="66" y="603"/>
                  </a:lnTo>
                  <a:lnTo>
                    <a:pt x="62" y="579"/>
                  </a:lnTo>
                  <a:lnTo>
                    <a:pt x="61" y="554"/>
                  </a:lnTo>
                  <a:lnTo>
                    <a:pt x="62" y="528"/>
                  </a:lnTo>
                  <a:lnTo>
                    <a:pt x="65" y="501"/>
                  </a:lnTo>
                  <a:lnTo>
                    <a:pt x="68" y="451"/>
                  </a:lnTo>
                  <a:lnTo>
                    <a:pt x="57" y="408"/>
                  </a:lnTo>
                  <a:lnTo>
                    <a:pt x="41" y="368"/>
                  </a:lnTo>
                  <a:lnTo>
                    <a:pt x="22" y="330"/>
                  </a:lnTo>
                  <a:lnTo>
                    <a:pt x="7" y="287"/>
                  </a:lnTo>
                  <a:lnTo>
                    <a:pt x="0" y="240"/>
                  </a:lnTo>
                  <a:lnTo>
                    <a:pt x="5" y="182"/>
                  </a:lnTo>
                  <a:lnTo>
                    <a:pt x="30" y="113"/>
                  </a:lnTo>
                  <a:close/>
                </a:path>
              </a:pathLst>
            </a:custGeom>
            <a:solidFill>
              <a:srgbClr val="DBE8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62" name="Freeform 27"/>
            <p:cNvSpPr>
              <a:spLocks/>
            </p:cNvSpPr>
            <p:nvPr/>
          </p:nvSpPr>
          <p:spPr bwMode="auto">
            <a:xfrm>
              <a:off x="4395" y="3338"/>
              <a:ext cx="457" cy="427"/>
            </a:xfrm>
            <a:custGeom>
              <a:avLst/>
              <a:gdLst>
                <a:gd name="T0" fmla="*/ 7 w 914"/>
                <a:gd name="T1" fmla="*/ 28 h 853"/>
                <a:gd name="T2" fmla="*/ 9 w 914"/>
                <a:gd name="T3" fmla="*/ 26 h 853"/>
                <a:gd name="T4" fmla="*/ 12 w 914"/>
                <a:gd name="T5" fmla="*/ 22 h 853"/>
                <a:gd name="T6" fmla="*/ 15 w 914"/>
                <a:gd name="T7" fmla="*/ 18 h 853"/>
                <a:gd name="T8" fmla="*/ 21 w 914"/>
                <a:gd name="T9" fmla="*/ 13 h 853"/>
                <a:gd name="T10" fmla="*/ 29 w 914"/>
                <a:gd name="T11" fmla="*/ 9 h 853"/>
                <a:gd name="T12" fmla="*/ 38 w 914"/>
                <a:gd name="T13" fmla="*/ 7 h 853"/>
                <a:gd name="T14" fmla="*/ 50 w 914"/>
                <a:gd name="T15" fmla="*/ 6 h 853"/>
                <a:gd name="T16" fmla="*/ 61 w 914"/>
                <a:gd name="T17" fmla="*/ 7 h 853"/>
                <a:gd name="T18" fmla="*/ 72 w 914"/>
                <a:gd name="T19" fmla="*/ 8 h 853"/>
                <a:gd name="T20" fmla="*/ 81 w 914"/>
                <a:gd name="T21" fmla="*/ 9 h 853"/>
                <a:gd name="T22" fmla="*/ 89 w 914"/>
                <a:gd name="T23" fmla="*/ 9 h 853"/>
                <a:gd name="T24" fmla="*/ 97 w 914"/>
                <a:gd name="T25" fmla="*/ 8 h 853"/>
                <a:gd name="T26" fmla="*/ 104 w 914"/>
                <a:gd name="T27" fmla="*/ 7 h 853"/>
                <a:gd name="T28" fmla="*/ 112 w 914"/>
                <a:gd name="T29" fmla="*/ 5 h 853"/>
                <a:gd name="T30" fmla="*/ 119 w 914"/>
                <a:gd name="T31" fmla="*/ 3 h 853"/>
                <a:gd name="T32" fmla="*/ 129 w 914"/>
                <a:gd name="T33" fmla="*/ 1 h 853"/>
                <a:gd name="T34" fmla="*/ 141 w 914"/>
                <a:gd name="T35" fmla="*/ 1 h 853"/>
                <a:gd name="T36" fmla="*/ 156 w 914"/>
                <a:gd name="T37" fmla="*/ 3 h 853"/>
                <a:gd name="T38" fmla="*/ 172 w 914"/>
                <a:gd name="T39" fmla="*/ 9 h 853"/>
                <a:gd name="T40" fmla="*/ 188 w 914"/>
                <a:gd name="T41" fmla="*/ 15 h 853"/>
                <a:gd name="T42" fmla="*/ 203 w 914"/>
                <a:gd name="T43" fmla="*/ 23 h 853"/>
                <a:gd name="T44" fmla="*/ 215 w 914"/>
                <a:gd name="T45" fmla="*/ 32 h 853"/>
                <a:gd name="T46" fmla="*/ 224 w 914"/>
                <a:gd name="T47" fmla="*/ 41 h 853"/>
                <a:gd name="T48" fmla="*/ 228 w 914"/>
                <a:gd name="T49" fmla="*/ 51 h 853"/>
                <a:gd name="T50" fmla="*/ 228 w 914"/>
                <a:gd name="T51" fmla="*/ 67 h 853"/>
                <a:gd name="T52" fmla="*/ 224 w 914"/>
                <a:gd name="T53" fmla="*/ 88 h 853"/>
                <a:gd name="T54" fmla="*/ 215 w 914"/>
                <a:gd name="T55" fmla="*/ 112 h 853"/>
                <a:gd name="T56" fmla="*/ 202 w 914"/>
                <a:gd name="T57" fmla="*/ 137 h 853"/>
                <a:gd name="T58" fmla="*/ 185 w 914"/>
                <a:gd name="T59" fmla="*/ 163 h 853"/>
                <a:gd name="T60" fmla="*/ 163 w 914"/>
                <a:gd name="T61" fmla="*/ 186 h 853"/>
                <a:gd name="T62" fmla="*/ 136 w 914"/>
                <a:gd name="T63" fmla="*/ 205 h 853"/>
                <a:gd name="T64" fmla="*/ 120 w 914"/>
                <a:gd name="T65" fmla="*/ 212 h 853"/>
                <a:gd name="T66" fmla="*/ 118 w 914"/>
                <a:gd name="T67" fmla="*/ 213 h 853"/>
                <a:gd name="T68" fmla="*/ 114 w 914"/>
                <a:gd name="T69" fmla="*/ 213 h 853"/>
                <a:gd name="T70" fmla="*/ 109 w 914"/>
                <a:gd name="T71" fmla="*/ 214 h 853"/>
                <a:gd name="T72" fmla="*/ 102 w 914"/>
                <a:gd name="T73" fmla="*/ 213 h 853"/>
                <a:gd name="T74" fmla="*/ 93 w 914"/>
                <a:gd name="T75" fmla="*/ 211 h 853"/>
                <a:gd name="T76" fmla="*/ 83 w 914"/>
                <a:gd name="T77" fmla="*/ 208 h 853"/>
                <a:gd name="T78" fmla="*/ 71 w 914"/>
                <a:gd name="T79" fmla="*/ 203 h 853"/>
                <a:gd name="T80" fmla="*/ 58 w 914"/>
                <a:gd name="T81" fmla="*/ 196 h 853"/>
                <a:gd name="T82" fmla="*/ 48 w 914"/>
                <a:gd name="T83" fmla="*/ 188 h 853"/>
                <a:gd name="T84" fmla="*/ 37 w 914"/>
                <a:gd name="T85" fmla="*/ 180 h 853"/>
                <a:gd name="T86" fmla="*/ 29 w 914"/>
                <a:gd name="T87" fmla="*/ 171 h 853"/>
                <a:gd name="T88" fmla="*/ 23 w 914"/>
                <a:gd name="T89" fmla="*/ 161 h 853"/>
                <a:gd name="T90" fmla="*/ 18 w 914"/>
                <a:gd name="T91" fmla="*/ 151 h 853"/>
                <a:gd name="T92" fmla="*/ 15 w 914"/>
                <a:gd name="T93" fmla="*/ 140 h 853"/>
                <a:gd name="T94" fmla="*/ 15 w 914"/>
                <a:gd name="T95" fmla="*/ 128 h 853"/>
                <a:gd name="T96" fmla="*/ 17 w 914"/>
                <a:gd name="T97" fmla="*/ 109 h 853"/>
                <a:gd name="T98" fmla="*/ 10 w 914"/>
                <a:gd name="T99" fmla="*/ 89 h 853"/>
                <a:gd name="T100" fmla="*/ 2 w 914"/>
                <a:gd name="T101" fmla="*/ 70 h 853"/>
                <a:gd name="T102" fmla="*/ 2 w 914"/>
                <a:gd name="T103" fmla="*/ 45 h 85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14"/>
                <a:gd name="T157" fmla="*/ 0 h 853"/>
                <a:gd name="T158" fmla="*/ 914 w 914"/>
                <a:gd name="T159" fmla="*/ 853 h 85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14" h="853">
                  <a:moveTo>
                    <a:pt x="29" y="110"/>
                  </a:moveTo>
                  <a:lnTo>
                    <a:pt x="30" y="109"/>
                  </a:lnTo>
                  <a:lnTo>
                    <a:pt x="31" y="106"/>
                  </a:lnTo>
                  <a:lnTo>
                    <a:pt x="34" y="101"/>
                  </a:lnTo>
                  <a:lnTo>
                    <a:pt x="39" y="94"/>
                  </a:lnTo>
                  <a:lnTo>
                    <a:pt x="45" y="86"/>
                  </a:lnTo>
                  <a:lnTo>
                    <a:pt x="52" y="78"/>
                  </a:lnTo>
                  <a:lnTo>
                    <a:pt x="61" y="69"/>
                  </a:lnTo>
                  <a:lnTo>
                    <a:pt x="71" y="60"/>
                  </a:lnTo>
                  <a:lnTo>
                    <a:pt x="84" y="50"/>
                  </a:lnTo>
                  <a:lnTo>
                    <a:pt x="98" y="42"/>
                  </a:lnTo>
                  <a:lnTo>
                    <a:pt x="114" y="35"/>
                  </a:lnTo>
                  <a:lnTo>
                    <a:pt x="131" y="30"/>
                  </a:lnTo>
                  <a:lnTo>
                    <a:pt x="152" y="25"/>
                  </a:lnTo>
                  <a:lnTo>
                    <a:pt x="174" y="22"/>
                  </a:lnTo>
                  <a:lnTo>
                    <a:pt x="197" y="22"/>
                  </a:lnTo>
                  <a:lnTo>
                    <a:pt x="223" y="24"/>
                  </a:lnTo>
                  <a:lnTo>
                    <a:pt x="246" y="27"/>
                  </a:lnTo>
                  <a:lnTo>
                    <a:pt x="268" y="30"/>
                  </a:lnTo>
                  <a:lnTo>
                    <a:pt x="288" y="32"/>
                  </a:lnTo>
                  <a:lnTo>
                    <a:pt x="306" y="33"/>
                  </a:lnTo>
                  <a:lnTo>
                    <a:pt x="324" y="33"/>
                  </a:lnTo>
                  <a:lnTo>
                    <a:pt x="341" y="34"/>
                  </a:lnTo>
                  <a:lnTo>
                    <a:pt x="356" y="33"/>
                  </a:lnTo>
                  <a:lnTo>
                    <a:pt x="371" y="32"/>
                  </a:lnTo>
                  <a:lnTo>
                    <a:pt x="386" y="31"/>
                  </a:lnTo>
                  <a:lnTo>
                    <a:pt x="401" y="29"/>
                  </a:lnTo>
                  <a:lnTo>
                    <a:pt x="415" y="26"/>
                  </a:lnTo>
                  <a:lnTo>
                    <a:pt x="430" y="23"/>
                  </a:lnTo>
                  <a:lnTo>
                    <a:pt x="445" y="19"/>
                  </a:lnTo>
                  <a:lnTo>
                    <a:pt x="461" y="15"/>
                  </a:lnTo>
                  <a:lnTo>
                    <a:pt x="477" y="10"/>
                  </a:lnTo>
                  <a:lnTo>
                    <a:pt x="494" y="4"/>
                  </a:lnTo>
                  <a:lnTo>
                    <a:pt x="514" y="1"/>
                  </a:lnTo>
                  <a:lnTo>
                    <a:pt x="538" y="0"/>
                  </a:lnTo>
                  <a:lnTo>
                    <a:pt x="563" y="1"/>
                  </a:lnTo>
                  <a:lnTo>
                    <a:pt x="592" y="5"/>
                  </a:lnTo>
                  <a:lnTo>
                    <a:pt x="622" y="12"/>
                  </a:lnTo>
                  <a:lnTo>
                    <a:pt x="654" y="22"/>
                  </a:lnTo>
                  <a:lnTo>
                    <a:pt x="687" y="33"/>
                  </a:lnTo>
                  <a:lnTo>
                    <a:pt x="719" y="46"/>
                  </a:lnTo>
                  <a:lnTo>
                    <a:pt x="750" y="60"/>
                  </a:lnTo>
                  <a:lnTo>
                    <a:pt x="780" y="75"/>
                  </a:lnTo>
                  <a:lnTo>
                    <a:pt x="809" y="91"/>
                  </a:lnTo>
                  <a:lnTo>
                    <a:pt x="835" y="108"/>
                  </a:lnTo>
                  <a:lnTo>
                    <a:pt x="858" y="126"/>
                  </a:lnTo>
                  <a:lnTo>
                    <a:pt x="878" y="145"/>
                  </a:lnTo>
                  <a:lnTo>
                    <a:pt x="893" y="162"/>
                  </a:lnTo>
                  <a:lnTo>
                    <a:pt x="904" y="181"/>
                  </a:lnTo>
                  <a:lnTo>
                    <a:pt x="911" y="202"/>
                  </a:lnTo>
                  <a:lnTo>
                    <a:pt x="914" y="231"/>
                  </a:lnTo>
                  <a:lnTo>
                    <a:pt x="911" y="266"/>
                  </a:lnTo>
                  <a:lnTo>
                    <a:pt x="904" y="305"/>
                  </a:lnTo>
                  <a:lnTo>
                    <a:pt x="894" y="349"/>
                  </a:lnTo>
                  <a:lnTo>
                    <a:pt x="879" y="396"/>
                  </a:lnTo>
                  <a:lnTo>
                    <a:pt x="859" y="446"/>
                  </a:lnTo>
                  <a:lnTo>
                    <a:pt x="835" y="496"/>
                  </a:lnTo>
                  <a:lnTo>
                    <a:pt x="808" y="548"/>
                  </a:lnTo>
                  <a:lnTo>
                    <a:pt x="774" y="600"/>
                  </a:lnTo>
                  <a:lnTo>
                    <a:pt x="737" y="649"/>
                  </a:lnTo>
                  <a:lnTo>
                    <a:pt x="696" y="697"/>
                  </a:lnTo>
                  <a:lnTo>
                    <a:pt x="650" y="742"/>
                  </a:lnTo>
                  <a:lnTo>
                    <a:pt x="599" y="782"/>
                  </a:lnTo>
                  <a:lnTo>
                    <a:pt x="544" y="818"/>
                  </a:lnTo>
                  <a:lnTo>
                    <a:pt x="484" y="848"/>
                  </a:lnTo>
                  <a:lnTo>
                    <a:pt x="483" y="848"/>
                  </a:lnTo>
                  <a:lnTo>
                    <a:pt x="479" y="849"/>
                  </a:lnTo>
                  <a:lnTo>
                    <a:pt x="475" y="850"/>
                  </a:lnTo>
                  <a:lnTo>
                    <a:pt x="468" y="851"/>
                  </a:lnTo>
                  <a:lnTo>
                    <a:pt x="458" y="852"/>
                  </a:lnTo>
                  <a:lnTo>
                    <a:pt x="448" y="853"/>
                  </a:lnTo>
                  <a:lnTo>
                    <a:pt x="435" y="853"/>
                  </a:lnTo>
                  <a:lnTo>
                    <a:pt x="422" y="852"/>
                  </a:lnTo>
                  <a:lnTo>
                    <a:pt x="407" y="851"/>
                  </a:lnTo>
                  <a:lnTo>
                    <a:pt x="389" y="849"/>
                  </a:lnTo>
                  <a:lnTo>
                    <a:pt x="371" y="844"/>
                  </a:lnTo>
                  <a:lnTo>
                    <a:pt x="351" y="838"/>
                  </a:lnTo>
                  <a:lnTo>
                    <a:pt x="329" y="831"/>
                  </a:lnTo>
                  <a:lnTo>
                    <a:pt x="307" y="822"/>
                  </a:lnTo>
                  <a:lnTo>
                    <a:pt x="283" y="811"/>
                  </a:lnTo>
                  <a:lnTo>
                    <a:pt x="259" y="797"/>
                  </a:lnTo>
                  <a:lnTo>
                    <a:pt x="234" y="782"/>
                  </a:lnTo>
                  <a:lnTo>
                    <a:pt x="211" y="766"/>
                  </a:lnTo>
                  <a:lnTo>
                    <a:pt x="189" y="750"/>
                  </a:lnTo>
                  <a:lnTo>
                    <a:pt x="168" y="733"/>
                  </a:lnTo>
                  <a:lnTo>
                    <a:pt x="148" y="717"/>
                  </a:lnTo>
                  <a:lnTo>
                    <a:pt x="131" y="700"/>
                  </a:lnTo>
                  <a:lnTo>
                    <a:pt x="115" y="682"/>
                  </a:lnTo>
                  <a:lnTo>
                    <a:pt x="101" y="663"/>
                  </a:lnTo>
                  <a:lnTo>
                    <a:pt x="89" y="644"/>
                  </a:lnTo>
                  <a:lnTo>
                    <a:pt x="78" y="624"/>
                  </a:lnTo>
                  <a:lnTo>
                    <a:pt x="70" y="602"/>
                  </a:lnTo>
                  <a:lnTo>
                    <a:pt x="64" y="581"/>
                  </a:lnTo>
                  <a:lnTo>
                    <a:pt x="60" y="558"/>
                  </a:lnTo>
                  <a:lnTo>
                    <a:pt x="59" y="534"/>
                  </a:lnTo>
                  <a:lnTo>
                    <a:pt x="60" y="510"/>
                  </a:lnTo>
                  <a:lnTo>
                    <a:pt x="63" y="484"/>
                  </a:lnTo>
                  <a:lnTo>
                    <a:pt x="65" y="435"/>
                  </a:lnTo>
                  <a:lnTo>
                    <a:pt x="56" y="394"/>
                  </a:lnTo>
                  <a:lnTo>
                    <a:pt x="40" y="356"/>
                  </a:lnTo>
                  <a:lnTo>
                    <a:pt x="22" y="318"/>
                  </a:lnTo>
                  <a:lnTo>
                    <a:pt x="7" y="277"/>
                  </a:lnTo>
                  <a:lnTo>
                    <a:pt x="0" y="232"/>
                  </a:lnTo>
                  <a:lnTo>
                    <a:pt x="6" y="177"/>
                  </a:lnTo>
                  <a:lnTo>
                    <a:pt x="29" y="110"/>
                  </a:lnTo>
                  <a:close/>
                </a:path>
              </a:pathLst>
            </a:custGeom>
            <a:solidFill>
              <a:srgbClr val="D1E0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63" name="Freeform 28"/>
            <p:cNvSpPr>
              <a:spLocks/>
            </p:cNvSpPr>
            <p:nvPr/>
          </p:nvSpPr>
          <p:spPr bwMode="auto">
            <a:xfrm>
              <a:off x="4403" y="3348"/>
              <a:ext cx="439" cy="411"/>
            </a:xfrm>
            <a:custGeom>
              <a:avLst/>
              <a:gdLst>
                <a:gd name="T0" fmla="*/ 8 w 877"/>
                <a:gd name="T1" fmla="*/ 26 h 822"/>
                <a:gd name="T2" fmla="*/ 9 w 877"/>
                <a:gd name="T3" fmla="*/ 25 h 822"/>
                <a:gd name="T4" fmla="*/ 11 w 877"/>
                <a:gd name="T5" fmla="*/ 21 h 822"/>
                <a:gd name="T6" fmla="*/ 15 w 877"/>
                <a:gd name="T7" fmla="*/ 17 h 822"/>
                <a:gd name="T8" fmla="*/ 21 w 877"/>
                <a:gd name="T9" fmla="*/ 13 h 822"/>
                <a:gd name="T10" fmla="*/ 28 w 877"/>
                <a:gd name="T11" fmla="*/ 9 h 822"/>
                <a:gd name="T12" fmla="*/ 37 w 877"/>
                <a:gd name="T13" fmla="*/ 6 h 822"/>
                <a:gd name="T14" fmla="*/ 48 w 877"/>
                <a:gd name="T15" fmla="*/ 6 h 822"/>
                <a:gd name="T16" fmla="*/ 60 w 877"/>
                <a:gd name="T17" fmla="*/ 6 h 822"/>
                <a:gd name="T18" fmla="*/ 70 w 877"/>
                <a:gd name="T19" fmla="*/ 7 h 822"/>
                <a:gd name="T20" fmla="*/ 78 w 877"/>
                <a:gd name="T21" fmla="*/ 9 h 822"/>
                <a:gd name="T22" fmla="*/ 86 w 877"/>
                <a:gd name="T23" fmla="*/ 9 h 822"/>
                <a:gd name="T24" fmla="*/ 93 w 877"/>
                <a:gd name="T25" fmla="*/ 7 h 822"/>
                <a:gd name="T26" fmla="*/ 100 w 877"/>
                <a:gd name="T27" fmla="*/ 6 h 822"/>
                <a:gd name="T28" fmla="*/ 107 w 877"/>
                <a:gd name="T29" fmla="*/ 5 h 822"/>
                <a:gd name="T30" fmla="*/ 115 w 877"/>
                <a:gd name="T31" fmla="*/ 3 h 822"/>
                <a:gd name="T32" fmla="*/ 124 w 877"/>
                <a:gd name="T33" fmla="*/ 0 h 822"/>
                <a:gd name="T34" fmla="*/ 136 w 877"/>
                <a:gd name="T35" fmla="*/ 1 h 822"/>
                <a:gd name="T36" fmla="*/ 150 w 877"/>
                <a:gd name="T37" fmla="*/ 3 h 822"/>
                <a:gd name="T38" fmla="*/ 165 w 877"/>
                <a:gd name="T39" fmla="*/ 7 h 822"/>
                <a:gd name="T40" fmla="*/ 180 w 877"/>
                <a:gd name="T41" fmla="*/ 14 h 822"/>
                <a:gd name="T42" fmla="*/ 195 w 877"/>
                <a:gd name="T43" fmla="*/ 22 h 822"/>
                <a:gd name="T44" fmla="*/ 206 w 877"/>
                <a:gd name="T45" fmla="*/ 30 h 822"/>
                <a:gd name="T46" fmla="*/ 215 w 877"/>
                <a:gd name="T47" fmla="*/ 40 h 822"/>
                <a:gd name="T48" fmla="*/ 219 w 877"/>
                <a:gd name="T49" fmla="*/ 49 h 822"/>
                <a:gd name="T50" fmla="*/ 219 w 877"/>
                <a:gd name="T51" fmla="*/ 64 h 822"/>
                <a:gd name="T52" fmla="*/ 215 w 877"/>
                <a:gd name="T53" fmla="*/ 85 h 822"/>
                <a:gd name="T54" fmla="*/ 207 w 877"/>
                <a:gd name="T55" fmla="*/ 107 h 822"/>
                <a:gd name="T56" fmla="*/ 194 w 877"/>
                <a:gd name="T57" fmla="*/ 132 h 822"/>
                <a:gd name="T58" fmla="*/ 178 w 877"/>
                <a:gd name="T59" fmla="*/ 157 h 822"/>
                <a:gd name="T60" fmla="*/ 157 w 877"/>
                <a:gd name="T61" fmla="*/ 179 h 822"/>
                <a:gd name="T62" fmla="*/ 131 w 877"/>
                <a:gd name="T63" fmla="*/ 197 h 822"/>
                <a:gd name="T64" fmla="*/ 116 w 877"/>
                <a:gd name="T65" fmla="*/ 204 h 822"/>
                <a:gd name="T66" fmla="*/ 114 w 877"/>
                <a:gd name="T67" fmla="*/ 205 h 822"/>
                <a:gd name="T68" fmla="*/ 111 w 877"/>
                <a:gd name="T69" fmla="*/ 205 h 822"/>
                <a:gd name="T70" fmla="*/ 105 w 877"/>
                <a:gd name="T71" fmla="*/ 206 h 822"/>
                <a:gd name="T72" fmla="*/ 98 w 877"/>
                <a:gd name="T73" fmla="*/ 205 h 822"/>
                <a:gd name="T74" fmla="*/ 90 w 877"/>
                <a:gd name="T75" fmla="*/ 203 h 822"/>
                <a:gd name="T76" fmla="*/ 80 w 877"/>
                <a:gd name="T77" fmla="*/ 201 h 822"/>
                <a:gd name="T78" fmla="*/ 69 w 877"/>
                <a:gd name="T79" fmla="*/ 196 h 822"/>
                <a:gd name="T80" fmla="*/ 57 w 877"/>
                <a:gd name="T81" fmla="*/ 188 h 822"/>
                <a:gd name="T82" fmla="*/ 46 w 877"/>
                <a:gd name="T83" fmla="*/ 181 h 822"/>
                <a:gd name="T84" fmla="*/ 36 w 877"/>
                <a:gd name="T85" fmla="*/ 173 h 822"/>
                <a:gd name="T86" fmla="*/ 28 w 877"/>
                <a:gd name="T87" fmla="*/ 164 h 822"/>
                <a:gd name="T88" fmla="*/ 22 w 877"/>
                <a:gd name="T89" fmla="*/ 155 h 822"/>
                <a:gd name="T90" fmla="*/ 17 w 877"/>
                <a:gd name="T91" fmla="*/ 145 h 822"/>
                <a:gd name="T92" fmla="*/ 15 w 877"/>
                <a:gd name="T93" fmla="*/ 135 h 822"/>
                <a:gd name="T94" fmla="*/ 15 w 877"/>
                <a:gd name="T95" fmla="*/ 122 h 822"/>
                <a:gd name="T96" fmla="*/ 16 w 877"/>
                <a:gd name="T97" fmla="*/ 104 h 822"/>
                <a:gd name="T98" fmla="*/ 10 w 877"/>
                <a:gd name="T99" fmla="*/ 86 h 822"/>
                <a:gd name="T100" fmla="*/ 2 w 877"/>
                <a:gd name="T101" fmla="*/ 67 h 822"/>
                <a:gd name="T102" fmla="*/ 2 w 877"/>
                <a:gd name="T103" fmla="*/ 43 h 82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77"/>
                <a:gd name="T157" fmla="*/ 0 h 822"/>
                <a:gd name="T158" fmla="*/ 877 w 877"/>
                <a:gd name="T159" fmla="*/ 822 h 82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77" h="822">
                  <a:moveTo>
                    <a:pt x="28" y="106"/>
                  </a:moveTo>
                  <a:lnTo>
                    <a:pt x="29" y="105"/>
                  </a:lnTo>
                  <a:lnTo>
                    <a:pt x="30" y="102"/>
                  </a:lnTo>
                  <a:lnTo>
                    <a:pt x="33" y="97"/>
                  </a:lnTo>
                  <a:lnTo>
                    <a:pt x="37" y="90"/>
                  </a:lnTo>
                  <a:lnTo>
                    <a:pt x="43" y="83"/>
                  </a:lnTo>
                  <a:lnTo>
                    <a:pt x="51" y="75"/>
                  </a:lnTo>
                  <a:lnTo>
                    <a:pt x="59" y="67"/>
                  </a:lnTo>
                  <a:lnTo>
                    <a:pt x="69" y="58"/>
                  </a:lnTo>
                  <a:lnTo>
                    <a:pt x="81" y="50"/>
                  </a:lnTo>
                  <a:lnTo>
                    <a:pt x="94" y="42"/>
                  </a:lnTo>
                  <a:lnTo>
                    <a:pt x="111" y="35"/>
                  </a:lnTo>
                  <a:lnTo>
                    <a:pt x="127" y="28"/>
                  </a:lnTo>
                  <a:lnTo>
                    <a:pt x="146" y="25"/>
                  </a:lnTo>
                  <a:lnTo>
                    <a:pt x="167" y="21"/>
                  </a:lnTo>
                  <a:lnTo>
                    <a:pt x="190" y="21"/>
                  </a:lnTo>
                  <a:lnTo>
                    <a:pt x="215" y="23"/>
                  </a:lnTo>
                  <a:lnTo>
                    <a:pt x="237" y="27"/>
                  </a:lnTo>
                  <a:lnTo>
                    <a:pt x="258" y="29"/>
                  </a:lnTo>
                  <a:lnTo>
                    <a:pt x="278" y="30"/>
                  </a:lnTo>
                  <a:lnTo>
                    <a:pt x="295" y="31"/>
                  </a:lnTo>
                  <a:lnTo>
                    <a:pt x="312" y="33"/>
                  </a:lnTo>
                  <a:lnTo>
                    <a:pt x="327" y="33"/>
                  </a:lnTo>
                  <a:lnTo>
                    <a:pt x="342" y="33"/>
                  </a:lnTo>
                  <a:lnTo>
                    <a:pt x="357" y="31"/>
                  </a:lnTo>
                  <a:lnTo>
                    <a:pt x="371" y="30"/>
                  </a:lnTo>
                  <a:lnTo>
                    <a:pt x="385" y="28"/>
                  </a:lnTo>
                  <a:lnTo>
                    <a:pt x="399" y="26"/>
                  </a:lnTo>
                  <a:lnTo>
                    <a:pt x="414" y="22"/>
                  </a:lnTo>
                  <a:lnTo>
                    <a:pt x="427" y="19"/>
                  </a:lnTo>
                  <a:lnTo>
                    <a:pt x="442" y="14"/>
                  </a:lnTo>
                  <a:lnTo>
                    <a:pt x="459" y="10"/>
                  </a:lnTo>
                  <a:lnTo>
                    <a:pt x="475" y="5"/>
                  </a:lnTo>
                  <a:lnTo>
                    <a:pt x="493" y="0"/>
                  </a:lnTo>
                  <a:lnTo>
                    <a:pt x="516" y="0"/>
                  </a:lnTo>
                  <a:lnTo>
                    <a:pt x="542" y="1"/>
                  </a:lnTo>
                  <a:lnTo>
                    <a:pt x="569" y="6"/>
                  </a:lnTo>
                  <a:lnTo>
                    <a:pt x="598" y="12"/>
                  </a:lnTo>
                  <a:lnTo>
                    <a:pt x="628" y="21"/>
                  </a:lnTo>
                  <a:lnTo>
                    <a:pt x="659" y="31"/>
                  </a:lnTo>
                  <a:lnTo>
                    <a:pt x="690" y="44"/>
                  </a:lnTo>
                  <a:lnTo>
                    <a:pt x="720" y="58"/>
                  </a:lnTo>
                  <a:lnTo>
                    <a:pt x="749" y="72"/>
                  </a:lnTo>
                  <a:lnTo>
                    <a:pt x="777" y="88"/>
                  </a:lnTo>
                  <a:lnTo>
                    <a:pt x="802" y="105"/>
                  </a:lnTo>
                  <a:lnTo>
                    <a:pt x="824" y="121"/>
                  </a:lnTo>
                  <a:lnTo>
                    <a:pt x="843" y="140"/>
                  </a:lnTo>
                  <a:lnTo>
                    <a:pt x="858" y="157"/>
                  </a:lnTo>
                  <a:lnTo>
                    <a:pt x="869" y="174"/>
                  </a:lnTo>
                  <a:lnTo>
                    <a:pt x="875" y="195"/>
                  </a:lnTo>
                  <a:lnTo>
                    <a:pt x="877" y="223"/>
                  </a:lnTo>
                  <a:lnTo>
                    <a:pt x="875" y="256"/>
                  </a:lnTo>
                  <a:lnTo>
                    <a:pt x="869" y="294"/>
                  </a:lnTo>
                  <a:lnTo>
                    <a:pt x="858" y="337"/>
                  </a:lnTo>
                  <a:lnTo>
                    <a:pt x="843" y="382"/>
                  </a:lnTo>
                  <a:lnTo>
                    <a:pt x="825" y="430"/>
                  </a:lnTo>
                  <a:lnTo>
                    <a:pt x="802" y="478"/>
                  </a:lnTo>
                  <a:lnTo>
                    <a:pt x="776" y="528"/>
                  </a:lnTo>
                  <a:lnTo>
                    <a:pt x="744" y="577"/>
                  </a:lnTo>
                  <a:lnTo>
                    <a:pt x="709" y="626"/>
                  </a:lnTo>
                  <a:lnTo>
                    <a:pt x="668" y="671"/>
                  </a:lnTo>
                  <a:lnTo>
                    <a:pt x="625" y="714"/>
                  </a:lnTo>
                  <a:lnTo>
                    <a:pt x="576" y="752"/>
                  </a:lnTo>
                  <a:lnTo>
                    <a:pt x="523" y="787"/>
                  </a:lnTo>
                  <a:lnTo>
                    <a:pt x="466" y="816"/>
                  </a:lnTo>
                  <a:lnTo>
                    <a:pt x="464" y="816"/>
                  </a:lnTo>
                  <a:lnTo>
                    <a:pt x="462" y="817"/>
                  </a:lnTo>
                  <a:lnTo>
                    <a:pt x="456" y="818"/>
                  </a:lnTo>
                  <a:lnTo>
                    <a:pt x="451" y="819"/>
                  </a:lnTo>
                  <a:lnTo>
                    <a:pt x="441" y="820"/>
                  </a:lnTo>
                  <a:lnTo>
                    <a:pt x="431" y="820"/>
                  </a:lnTo>
                  <a:lnTo>
                    <a:pt x="419" y="822"/>
                  </a:lnTo>
                  <a:lnTo>
                    <a:pt x="406" y="820"/>
                  </a:lnTo>
                  <a:lnTo>
                    <a:pt x="391" y="819"/>
                  </a:lnTo>
                  <a:lnTo>
                    <a:pt x="374" y="817"/>
                  </a:lnTo>
                  <a:lnTo>
                    <a:pt x="357" y="812"/>
                  </a:lnTo>
                  <a:lnTo>
                    <a:pt x="338" y="808"/>
                  </a:lnTo>
                  <a:lnTo>
                    <a:pt x="317" y="801"/>
                  </a:lnTo>
                  <a:lnTo>
                    <a:pt x="296" y="792"/>
                  </a:lnTo>
                  <a:lnTo>
                    <a:pt x="273" y="781"/>
                  </a:lnTo>
                  <a:lnTo>
                    <a:pt x="249" y="767"/>
                  </a:lnTo>
                  <a:lnTo>
                    <a:pt x="225" y="752"/>
                  </a:lnTo>
                  <a:lnTo>
                    <a:pt x="203" y="738"/>
                  </a:lnTo>
                  <a:lnTo>
                    <a:pt x="181" y="723"/>
                  </a:lnTo>
                  <a:lnTo>
                    <a:pt x="161" y="706"/>
                  </a:lnTo>
                  <a:lnTo>
                    <a:pt x="143" y="690"/>
                  </a:lnTo>
                  <a:lnTo>
                    <a:pt x="126" y="673"/>
                  </a:lnTo>
                  <a:lnTo>
                    <a:pt x="111" y="656"/>
                  </a:lnTo>
                  <a:lnTo>
                    <a:pt x="97" y="638"/>
                  </a:lnTo>
                  <a:lnTo>
                    <a:pt x="85" y="620"/>
                  </a:lnTo>
                  <a:lnTo>
                    <a:pt x="76" y="600"/>
                  </a:lnTo>
                  <a:lnTo>
                    <a:pt x="68" y="580"/>
                  </a:lnTo>
                  <a:lnTo>
                    <a:pt x="62" y="559"/>
                  </a:lnTo>
                  <a:lnTo>
                    <a:pt x="59" y="537"/>
                  </a:lnTo>
                  <a:lnTo>
                    <a:pt x="56" y="514"/>
                  </a:lnTo>
                  <a:lnTo>
                    <a:pt x="58" y="491"/>
                  </a:lnTo>
                  <a:lnTo>
                    <a:pt x="61" y="466"/>
                  </a:lnTo>
                  <a:lnTo>
                    <a:pt x="63" y="418"/>
                  </a:lnTo>
                  <a:lnTo>
                    <a:pt x="54" y="379"/>
                  </a:lnTo>
                  <a:lnTo>
                    <a:pt x="39" y="342"/>
                  </a:lnTo>
                  <a:lnTo>
                    <a:pt x="22" y="307"/>
                  </a:lnTo>
                  <a:lnTo>
                    <a:pt x="7" y="268"/>
                  </a:lnTo>
                  <a:lnTo>
                    <a:pt x="0" y="224"/>
                  </a:lnTo>
                  <a:lnTo>
                    <a:pt x="6" y="171"/>
                  </a:lnTo>
                  <a:lnTo>
                    <a:pt x="28" y="106"/>
                  </a:lnTo>
                  <a:close/>
                </a:path>
              </a:pathLst>
            </a:custGeom>
            <a:solidFill>
              <a:srgbClr val="C4D8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64" name="Freeform 29"/>
            <p:cNvSpPr>
              <a:spLocks/>
            </p:cNvSpPr>
            <p:nvPr/>
          </p:nvSpPr>
          <p:spPr bwMode="auto">
            <a:xfrm>
              <a:off x="4412" y="3357"/>
              <a:ext cx="420" cy="395"/>
            </a:xfrm>
            <a:custGeom>
              <a:avLst/>
              <a:gdLst>
                <a:gd name="T0" fmla="*/ 7 w 840"/>
                <a:gd name="T1" fmla="*/ 25 h 789"/>
                <a:gd name="T2" fmla="*/ 12 w 840"/>
                <a:gd name="T3" fmla="*/ 18 h 789"/>
                <a:gd name="T4" fmla="*/ 23 w 840"/>
                <a:gd name="T5" fmla="*/ 10 h 789"/>
                <a:gd name="T6" fmla="*/ 40 w 840"/>
                <a:gd name="T7" fmla="*/ 6 h 789"/>
                <a:gd name="T8" fmla="*/ 56 w 840"/>
                <a:gd name="T9" fmla="*/ 7 h 789"/>
                <a:gd name="T10" fmla="*/ 67 w 840"/>
                <a:gd name="T11" fmla="*/ 8 h 789"/>
                <a:gd name="T12" fmla="*/ 75 w 840"/>
                <a:gd name="T13" fmla="*/ 8 h 789"/>
                <a:gd name="T14" fmla="*/ 82 w 840"/>
                <a:gd name="T15" fmla="*/ 8 h 789"/>
                <a:gd name="T16" fmla="*/ 89 w 840"/>
                <a:gd name="T17" fmla="*/ 8 h 789"/>
                <a:gd name="T18" fmla="*/ 96 w 840"/>
                <a:gd name="T19" fmla="*/ 7 h 789"/>
                <a:gd name="T20" fmla="*/ 103 w 840"/>
                <a:gd name="T21" fmla="*/ 5 h 789"/>
                <a:gd name="T22" fmla="*/ 109 w 840"/>
                <a:gd name="T23" fmla="*/ 3 h 789"/>
                <a:gd name="T24" fmla="*/ 118 w 840"/>
                <a:gd name="T25" fmla="*/ 1 h 789"/>
                <a:gd name="T26" fmla="*/ 130 w 840"/>
                <a:gd name="T27" fmla="*/ 1 h 789"/>
                <a:gd name="T28" fmla="*/ 144 w 840"/>
                <a:gd name="T29" fmla="*/ 3 h 789"/>
                <a:gd name="T30" fmla="*/ 158 w 840"/>
                <a:gd name="T31" fmla="*/ 8 h 789"/>
                <a:gd name="T32" fmla="*/ 173 w 840"/>
                <a:gd name="T33" fmla="*/ 14 h 789"/>
                <a:gd name="T34" fmla="*/ 186 w 840"/>
                <a:gd name="T35" fmla="*/ 22 h 789"/>
                <a:gd name="T36" fmla="*/ 198 w 840"/>
                <a:gd name="T37" fmla="*/ 30 h 789"/>
                <a:gd name="T38" fmla="*/ 206 w 840"/>
                <a:gd name="T39" fmla="*/ 38 h 789"/>
                <a:gd name="T40" fmla="*/ 210 w 840"/>
                <a:gd name="T41" fmla="*/ 47 h 789"/>
                <a:gd name="T42" fmla="*/ 210 w 840"/>
                <a:gd name="T43" fmla="*/ 62 h 789"/>
                <a:gd name="T44" fmla="*/ 206 w 840"/>
                <a:gd name="T45" fmla="*/ 81 h 789"/>
                <a:gd name="T46" fmla="*/ 198 w 840"/>
                <a:gd name="T47" fmla="*/ 104 h 789"/>
                <a:gd name="T48" fmla="*/ 186 w 840"/>
                <a:gd name="T49" fmla="*/ 127 h 789"/>
                <a:gd name="T50" fmla="*/ 170 w 840"/>
                <a:gd name="T51" fmla="*/ 151 h 789"/>
                <a:gd name="T52" fmla="*/ 150 w 840"/>
                <a:gd name="T53" fmla="*/ 172 h 789"/>
                <a:gd name="T54" fmla="*/ 125 w 840"/>
                <a:gd name="T55" fmla="*/ 190 h 789"/>
                <a:gd name="T56" fmla="*/ 111 w 840"/>
                <a:gd name="T57" fmla="*/ 196 h 789"/>
                <a:gd name="T58" fmla="*/ 109 w 840"/>
                <a:gd name="T59" fmla="*/ 197 h 789"/>
                <a:gd name="T60" fmla="*/ 105 w 840"/>
                <a:gd name="T61" fmla="*/ 198 h 789"/>
                <a:gd name="T62" fmla="*/ 101 w 840"/>
                <a:gd name="T63" fmla="*/ 198 h 789"/>
                <a:gd name="T64" fmla="*/ 94 w 840"/>
                <a:gd name="T65" fmla="*/ 197 h 789"/>
                <a:gd name="T66" fmla="*/ 86 w 840"/>
                <a:gd name="T67" fmla="*/ 196 h 789"/>
                <a:gd name="T68" fmla="*/ 76 w 840"/>
                <a:gd name="T69" fmla="*/ 193 h 789"/>
                <a:gd name="T70" fmla="*/ 66 w 840"/>
                <a:gd name="T71" fmla="*/ 188 h 789"/>
                <a:gd name="T72" fmla="*/ 53 w 840"/>
                <a:gd name="T73" fmla="*/ 181 h 789"/>
                <a:gd name="T74" fmla="*/ 44 w 840"/>
                <a:gd name="T75" fmla="*/ 174 h 789"/>
                <a:gd name="T76" fmla="*/ 34 w 840"/>
                <a:gd name="T77" fmla="*/ 166 h 789"/>
                <a:gd name="T78" fmla="*/ 26 w 840"/>
                <a:gd name="T79" fmla="*/ 158 h 789"/>
                <a:gd name="T80" fmla="*/ 21 w 840"/>
                <a:gd name="T81" fmla="*/ 149 h 789"/>
                <a:gd name="T82" fmla="*/ 17 w 840"/>
                <a:gd name="T83" fmla="*/ 140 h 789"/>
                <a:gd name="T84" fmla="*/ 14 w 840"/>
                <a:gd name="T85" fmla="*/ 130 h 789"/>
                <a:gd name="T86" fmla="*/ 13 w 840"/>
                <a:gd name="T87" fmla="*/ 118 h 789"/>
                <a:gd name="T88" fmla="*/ 15 w 840"/>
                <a:gd name="T89" fmla="*/ 101 h 789"/>
                <a:gd name="T90" fmla="*/ 9 w 840"/>
                <a:gd name="T91" fmla="*/ 83 h 789"/>
                <a:gd name="T92" fmla="*/ 2 w 840"/>
                <a:gd name="T93" fmla="*/ 65 h 789"/>
                <a:gd name="T94" fmla="*/ 2 w 840"/>
                <a:gd name="T95" fmla="*/ 41 h 78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40"/>
                <a:gd name="T145" fmla="*/ 0 h 789"/>
                <a:gd name="T146" fmla="*/ 840 w 840"/>
                <a:gd name="T147" fmla="*/ 789 h 78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40" h="789">
                  <a:moveTo>
                    <a:pt x="26" y="102"/>
                  </a:moveTo>
                  <a:lnTo>
                    <a:pt x="28" y="98"/>
                  </a:lnTo>
                  <a:lnTo>
                    <a:pt x="35" y="87"/>
                  </a:lnTo>
                  <a:lnTo>
                    <a:pt x="47" y="72"/>
                  </a:lnTo>
                  <a:lnTo>
                    <a:pt x="66" y="56"/>
                  </a:lnTo>
                  <a:lnTo>
                    <a:pt x="90" y="40"/>
                  </a:lnTo>
                  <a:lnTo>
                    <a:pt x="121" y="27"/>
                  </a:lnTo>
                  <a:lnTo>
                    <a:pt x="159" y="22"/>
                  </a:lnTo>
                  <a:lnTo>
                    <a:pt x="205" y="24"/>
                  </a:lnTo>
                  <a:lnTo>
                    <a:pt x="227" y="26"/>
                  </a:lnTo>
                  <a:lnTo>
                    <a:pt x="247" y="29"/>
                  </a:lnTo>
                  <a:lnTo>
                    <a:pt x="265" y="31"/>
                  </a:lnTo>
                  <a:lnTo>
                    <a:pt x="283" y="32"/>
                  </a:lnTo>
                  <a:lnTo>
                    <a:pt x="298" y="32"/>
                  </a:lnTo>
                  <a:lnTo>
                    <a:pt x="314" y="32"/>
                  </a:lnTo>
                  <a:lnTo>
                    <a:pt x="327" y="32"/>
                  </a:lnTo>
                  <a:lnTo>
                    <a:pt x="341" y="31"/>
                  </a:lnTo>
                  <a:lnTo>
                    <a:pt x="355" y="30"/>
                  </a:lnTo>
                  <a:lnTo>
                    <a:pt x="368" y="27"/>
                  </a:lnTo>
                  <a:lnTo>
                    <a:pt x="382" y="25"/>
                  </a:lnTo>
                  <a:lnTo>
                    <a:pt x="395" y="22"/>
                  </a:lnTo>
                  <a:lnTo>
                    <a:pt x="409" y="18"/>
                  </a:lnTo>
                  <a:lnTo>
                    <a:pt x="423" y="14"/>
                  </a:lnTo>
                  <a:lnTo>
                    <a:pt x="438" y="9"/>
                  </a:lnTo>
                  <a:lnTo>
                    <a:pt x="454" y="4"/>
                  </a:lnTo>
                  <a:lnTo>
                    <a:pt x="473" y="1"/>
                  </a:lnTo>
                  <a:lnTo>
                    <a:pt x="493" y="0"/>
                  </a:lnTo>
                  <a:lnTo>
                    <a:pt x="518" y="2"/>
                  </a:lnTo>
                  <a:lnTo>
                    <a:pt x="544" y="6"/>
                  </a:lnTo>
                  <a:lnTo>
                    <a:pt x="573" y="12"/>
                  </a:lnTo>
                  <a:lnTo>
                    <a:pt x="602" y="20"/>
                  </a:lnTo>
                  <a:lnTo>
                    <a:pt x="631" y="31"/>
                  </a:lnTo>
                  <a:lnTo>
                    <a:pt x="661" y="42"/>
                  </a:lnTo>
                  <a:lnTo>
                    <a:pt x="689" y="56"/>
                  </a:lnTo>
                  <a:lnTo>
                    <a:pt x="717" y="70"/>
                  </a:lnTo>
                  <a:lnTo>
                    <a:pt x="744" y="85"/>
                  </a:lnTo>
                  <a:lnTo>
                    <a:pt x="768" y="101"/>
                  </a:lnTo>
                  <a:lnTo>
                    <a:pt x="790" y="117"/>
                  </a:lnTo>
                  <a:lnTo>
                    <a:pt x="808" y="135"/>
                  </a:lnTo>
                  <a:lnTo>
                    <a:pt x="822" y="151"/>
                  </a:lnTo>
                  <a:lnTo>
                    <a:pt x="832" y="168"/>
                  </a:lnTo>
                  <a:lnTo>
                    <a:pt x="838" y="188"/>
                  </a:lnTo>
                  <a:lnTo>
                    <a:pt x="840" y="214"/>
                  </a:lnTo>
                  <a:lnTo>
                    <a:pt x="838" y="246"/>
                  </a:lnTo>
                  <a:lnTo>
                    <a:pt x="832" y="283"/>
                  </a:lnTo>
                  <a:lnTo>
                    <a:pt x="822" y="323"/>
                  </a:lnTo>
                  <a:lnTo>
                    <a:pt x="808" y="367"/>
                  </a:lnTo>
                  <a:lnTo>
                    <a:pt x="791" y="413"/>
                  </a:lnTo>
                  <a:lnTo>
                    <a:pt x="769" y="460"/>
                  </a:lnTo>
                  <a:lnTo>
                    <a:pt x="742" y="508"/>
                  </a:lnTo>
                  <a:lnTo>
                    <a:pt x="712" y="555"/>
                  </a:lnTo>
                  <a:lnTo>
                    <a:pt x="678" y="601"/>
                  </a:lnTo>
                  <a:lnTo>
                    <a:pt x="640" y="646"/>
                  </a:lnTo>
                  <a:lnTo>
                    <a:pt x="597" y="686"/>
                  </a:lnTo>
                  <a:lnTo>
                    <a:pt x="551" y="724"/>
                  </a:lnTo>
                  <a:lnTo>
                    <a:pt x="500" y="757"/>
                  </a:lnTo>
                  <a:lnTo>
                    <a:pt x="445" y="784"/>
                  </a:lnTo>
                  <a:lnTo>
                    <a:pt x="444" y="784"/>
                  </a:lnTo>
                  <a:lnTo>
                    <a:pt x="442" y="785"/>
                  </a:lnTo>
                  <a:lnTo>
                    <a:pt x="437" y="786"/>
                  </a:lnTo>
                  <a:lnTo>
                    <a:pt x="430" y="788"/>
                  </a:lnTo>
                  <a:lnTo>
                    <a:pt x="422" y="789"/>
                  </a:lnTo>
                  <a:lnTo>
                    <a:pt x="413" y="789"/>
                  </a:lnTo>
                  <a:lnTo>
                    <a:pt x="401" y="789"/>
                  </a:lnTo>
                  <a:lnTo>
                    <a:pt x="389" y="789"/>
                  </a:lnTo>
                  <a:lnTo>
                    <a:pt x="374" y="788"/>
                  </a:lnTo>
                  <a:lnTo>
                    <a:pt x="357" y="785"/>
                  </a:lnTo>
                  <a:lnTo>
                    <a:pt x="341" y="782"/>
                  </a:lnTo>
                  <a:lnTo>
                    <a:pt x="323" y="776"/>
                  </a:lnTo>
                  <a:lnTo>
                    <a:pt x="303" y="769"/>
                  </a:lnTo>
                  <a:lnTo>
                    <a:pt x="283" y="761"/>
                  </a:lnTo>
                  <a:lnTo>
                    <a:pt x="261" y="751"/>
                  </a:lnTo>
                  <a:lnTo>
                    <a:pt x="238" y="738"/>
                  </a:lnTo>
                  <a:lnTo>
                    <a:pt x="215" y="724"/>
                  </a:lnTo>
                  <a:lnTo>
                    <a:pt x="193" y="709"/>
                  </a:lnTo>
                  <a:lnTo>
                    <a:pt x="173" y="694"/>
                  </a:lnTo>
                  <a:lnTo>
                    <a:pt x="153" y="679"/>
                  </a:lnTo>
                  <a:lnTo>
                    <a:pt x="136" y="664"/>
                  </a:lnTo>
                  <a:lnTo>
                    <a:pt x="120" y="648"/>
                  </a:lnTo>
                  <a:lnTo>
                    <a:pt x="105" y="631"/>
                  </a:lnTo>
                  <a:lnTo>
                    <a:pt x="92" y="614"/>
                  </a:lnTo>
                  <a:lnTo>
                    <a:pt x="81" y="596"/>
                  </a:lnTo>
                  <a:lnTo>
                    <a:pt x="72" y="578"/>
                  </a:lnTo>
                  <a:lnTo>
                    <a:pt x="65" y="558"/>
                  </a:lnTo>
                  <a:lnTo>
                    <a:pt x="59" y="538"/>
                  </a:lnTo>
                  <a:lnTo>
                    <a:pt x="56" y="517"/>
                  </a:lnTo>
                  <a:lnTo>
                    <a:pt x="54" y="495"/>
                  </a:lnTo>
                  <a:lnTo>
                    <a:pt x="54" y="472"/>
                  </a:lnTo>
                  <a:lnTo>
                    <a:pt x="58" y="448"/>
                  </a:lnTo>
                  <a:lnTo>
                    <a:pt x="60" y="403"/>
                  </a:lnTo>
                  <a:lnTo>
                    <a:pt x="51" y="365"/>
                  </a:lnTo>
                  <a:lnTo>
                    <a:pt x="36" y="329"/>
                  </a:lnTo>
                  <a:lnTo>
                    <a:pt x="20" y="295"/>
                  </a:lnTo>
                  <a:lnTo>
                    <a:pt x="6" y="258"/>
                  </a:lnTo>
                  <a:lnTo>
                    <a:pt x="0" y="215"/>
                  </a:lnTo>
                  <a:lnTo>
                    <a:pt x="5" y="164"/>
                  </a:lnTo>
                  <a:lnTo>
                    <a:pt x="26" y="102"/>
                  </a:lnTo>
                  <a:close/>
                </a:path>
              </a:pathLst>
            </a:custGeom>
            <a:solidFill>
              <a:srgbClr val="BAD3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65" name="Freeform 30"/>
            <p:cNvSpPr>
              <a:spLocks/>
            </p:cNvSpPr>
            <p:nvPr/>
          </p:nvSpPr>
          <p:spPr bwMode="auto">
            <a:xfrm>
              <a:off x="4420" y="3367"/>
              <a:ext cx="402" cy="379"/>
            </a:xfrm>
            <a:custGeom>
              <a:avLst/>
              <a:gdLst>
                <a:gd name="T0" fmla="*/ 7 w 804"/>
                <a:gd name="T1" fmla="*/ 24 h 757"/>
                <a:gd name="T2" fmla="*/ 12 w 804"/>
                <a:gd name="T3" fmla="*/ 18 h 757"/>
                <a:gd name="T4" fmla="*/ 22 w 804"/>
                <a:gd name="T5" fmla="*/ 10 h 757"/>
                <a:gd name="T6" fmla="*/ 39 w 804"/>
                <a:gd name="T7" fmla="*/ 6 h 757"/>
                <a:gd name="T8" fmla="*/ 54 w 804"/>
                <a:gd name="T9" fmla="*/ 7 h 757"/>
                <a:gd name="T10" fmla="*/ 63 w 804"/>
                <a:gd name="T11" fmla="*/ 8 h 757"/>
                <a:gd name="T12" fmla="*/ 72 w 804"/>
                <a:gd name="T13" fmla="*/ 8 h 757"/>
                <a:gd name="T14" fmla="*/ 79 w 804"/>
                <a:gd name="T15" fmla="*/ 8 h 757"/>
                <a:gd name="T16" fmla="*/ 85 w 804"/>
                <a:gd name="T17" fmla="*/ 8 h 757"/>
                <a:gd name="T18" fmla="*/ 92 w 804"/>
                <a:gd name="T19" fmla="*/ 7 h 757"/>
                <a:gd name="T20" fmla="*/ 98 w 804"/>
                <a:gd name="T21" fmla="*/ 5 h 757"/>
                <a:gd name="T22" fmla="*/ 105 w 804"/>
                <a:gd name="T23" fmla="*/ 3 h 757"/>
                <a:gd name="T24" fmla="*/ 113 w 804"/>
                <a:gd name="T25" fmla="*/ 1 h 757"/>
                <a:gd name="T26" fmla="*/ 124 w 804"/>
                <a:gd name="T27" fmla="*/ 1 h 757"/>
                <a:gd name="T28" fmla="*/ 137 w 804"/>
                <a:gd name="T29" fmla="*/ 3 h 757"/>
                <a:gd name="T30" fmla="*/ 151 w 804"/>
                <a:gd name="T31" fmla="*/ 8 h 757"/>
                <a:gd name="T32" fmla="*/ 165 w 804"/>
                <a:gd name="T33" fmla="*/ 14 h 757"/>
                <a:gd name="T34" fmla="*/ 178 w 804"/>
                <a:gd name="T35" fmla="*/ 21 h 757"/>
                <a:gd name="T36" fmla="*/ 189 w 804"/>
                <a:gd name="T37" fmla="*/ 29 h 757"/>
                <a:gd name="T38" fmla="*/ 197 w 804"/>
                <a:gd name="T39" fmla="*/ 37 h 757"/>
                <a:gd name="T40" fmla="*/ 201 w 804"/>
                <a:gd name="T41" fmla="*/ 46 h 757"/>
                <a:gd name="T42" fmla="*/ 201 w 804"/>
                <a:gd name="T43" fmla="*/ 59 h 757"/>
                <a:gd name="T44" fmla="*/ 197 w 804"/>
                <a:gd name="T45" fmla="*/ 78 h 757"/>
                <a:gd name="T46" fmla="*/ 189 w 804"/>
                <a:gd name="T47" fmla="*/ 100 h 757"/>
                <a:gd name="T48" fmla="*/ 178 w 804"/>
                <a:gd name="T49" fmla="*/ 122 h 757"/>
                <a:gd name="T50" fmla="*/ 163 w 804"/>
                <a:gd name="T51" fmla="*/ 145 h 757"/>
                <a:gd name="T52" fmla="*/ 143 w 804"/>
                <a:gd name="T53" fmla="*/ 165 h 757"/>
                <a:gd name="T54" fmla="*/ 120 w 804"/>
                <a:gd name="T55" fmla="*/ 182 h 757"/>
                <a:gd name="T56" fmla="*/ 106 w 804"/>
                <a:gd name="T57" fmla="*/ 188 h 757"/>
                <a:gd name="T58" fmla="*/ 104 w 804"/>
                <a:gd name="T59" fmla="*/ 189 h 757"/>
                <a:gd name="T60" fmla="*/ 101 w 804"/>
                <a:gd name="T61" fmla="*/ 190 h 757"/>
                <a:gd name="T62" fmla="*/ 96 w 804"/>
                <a:gd name="T63" fmla="*/ 190 h 757"/>
                <a:gd name="T64" fmla="*/ 90 w 804"/>
                <a:gd name="T65" fmla="*/ 189 h 757"/>
                <a:gd name="T66" fmla="*/ 82 w 804"/>
                <a:gd name="T67" fmla="*/ 188 h 757"/>
                <a:gd name="T68" fmla="*/ 73 w 804"/>
                <a:gd name="T69" fmla="*/ 185 h 757"/>
                <a:gd name="T70" fmla="*/ 62 w 804"/>
                <a:gd name="T71" fmla="*/ 180 h 757"/>
                <a:gd name="T72" fmla="*/ 51 w 804"/>
                <a:gd name="T73" fmla="*/ 174 h 757"/>
                <a:gd name="T74" fmla="*/ 42 w 804"/>
                <a:gd name="T75" fmla="*/ 167 h 757"/>
                <a:gd name="T76" fmla="*/ 33 w 804"/>
                <a:gd name="T77" fmla="*/ 160 h 757"/>
                <a:gd name="T78" fmla="*/ 25 w 804"/>
                <a:gd name="T79" fmla="*/ 152 h 757"/>
                <a:gd name="T80" fmla="*/ 20 w 804"/>
                <a:gd name="T81" fmla="*/ 143 h 757"/>
                <a:gd name="T82" fmla="*/ 15 w 804"/>
                <a:gd name="T83" fmla="*/ 134 h 757"/>
                <a:gd name="T84" fmla="*/ 13 w 804"/>
                <a:gd name="T85" fmla="*/ 124 h 757"/>
                <a:gd name="T86" fmla="*/ 13 w 804"/>
                <a:gd name="T87" fmla="*/ 114 h 757"/>
                <a:gd name="T88" fmla="*/ 14 w 804"/>
                <a:gd name="T89" fmla="*/ 97 h 757"/>
                <a:gd name="T90" fmla="*/ 9 w 804"/>
                <a:gd name="T91" fmla="*/ 80 h 757"/>
                <a:gd name="T92" fmla="*/ 2 w 804"/>
                <a:gd name="T93" fmla="*/ 62 h 757"/>
                <a:gd name="T94" fmla="*/ 2 w 804"/>
                <a:gd name="T95" fmla="*/ 40 h 75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04"/>
                <a:gd name="T145" fmla="*/ 0 h 757"/>
                <a:gd name="T146" fmla="*/ 804 w 804"/>
                <a:gd name="T147" fmla="*/ 757 h 75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04" h="757">
                  <a:moveTo>
                    <a:pt x="26" y="99"/>
                  </a:moveTo>
                  <a:lnTo>
                    <a:pt x="28" y="96"/>
                  </a:lnTo>
                  <a:lnTo>
                    <a:pt x="35" y="84"/>
                  </a:lnTo>
                  <a:lnTo>
                    <a:pt x="46" y="71"/>
                  </a:lnTo>
                  <a:lnTo>
                    <a:pt x="64" y="54"/>
                  </a:lnTo>
                  <a:lnTo>
                    <a:pt x="87" y="39"/>
                  </a:lnTo>
                  <a:lnTo>
                    <a:pt x="117" y="28"/>
                  </a:lnTo>
                  <a:lnTo>
                    <a:pt x="154" y="21"/>
                  </a:lnTo>
                  <a:lnTo>
                    <a:pt x="197" y="23"/>
                  </a:lnTo>
                  <a:lnTo>
                    <a:pt x="218" y="26"/>
                  </a:lnTo>
                  <a:lnTo>
                    <a:pt x="237" y="28"/>
                  </a:lnTo>
                  <a:lnTo>
                    <a:pt x="254" y="30"/>
                  </a:lnTo>
                  <a:lnTo>
                    <a:pt x="270" y="31"/>
                  </a:lnTo>
                  <a:lnTo>
                    <a:pt x="286" y="31"/>
                  </a:lnTo>
                  <a:lnTo>
                    <a:pt x="300" y="31"/>
                  </a:lnTo>
                  <a:lnTo>
                    <a:pt x="314" y="31"/>
                  </a:lnTo>
                  <a:lnTo>
                    <a:pt x="328" y="30"/>
                  </a:lnTo>
                  <a:lnTo>
                    <a:pt x="340" y="29"/>
                  </a:lnTo>
                  <a:lnTo>
                    <a:pt x="353" y="27"/>
                  </a:lnTo>
                  <a:lnTo>
                    <a:pt x="366" y="25"/>
                  </a:lnTo>
                  <a:lnTo>
                    <a:pt x="378" y="22"/>
                  </a:lnTo>
                  <a:lnTo>
                    <a:pt x="392" y="19"/>
                  </a:lnTo>
                  <a:lnTo>
                    <a:pt x="405" y="14"/>
                  </a:lnTo>
                  <a:lnTo>
                    <a:pt x="420" y="10"/>
                  </a:lnTo>
                  <a:lnTo>
                    <a:pt x="435" y="5"/>
                  </a:lnTo>
                  <a:lnTo>
                    <a:pt x="452" y="1"/>
                  </a:lnTo>
                  <a:lnTo>
                    <a:pt x="473" y="0"/>
                  </a:lnTo>
                  <a:lnTo>
                    <a:pt x="496" y="3"/>
                  </a:lnTo>
                  <a:lnTo>
                    <a:pt x="521" y="6"/>
                  </a:lnTo>
                  <a:lnTo>
                    <a:pt x="548" y="12"/>
                  </a:lnTo>
                  <a:lnTo>
                    <a:pt x="575" y="20"/>
                  </a:lnTo>
                  <a:lnTo>
                    <a:pt x="604" y="30"/>
                  </a:lnTo>
                  <a:lnTo>
                    <a:pt x="632" y="42"/>
                  </a:lnTo>
                  <a:lnTo>
                    <a:pt x="660" y="54"/>
                  </a:lnTo>
                  <a:lnTo>
                    <a:pt x="686" y="67"/>
                  </a:lnTo>
                  <a:lnTo>
                    <a:pt x="711" y="82"/>
                  </a:lnTo>
                  <a:lnTo>
                    <a:pt x="734" y="97"/>
                  </a:lnTo>
                  <a:lnTo>
                    <a:pt x="755" y="113"/>
                  </a:lnTo>
                  <a:lnTo>
                    <a:pt x="772" y="129"/>
                  </a:lnTo>
                  <a:lnTo>
                    <a:pt x="786" y="145"/>
                  </a:lnTo>
                  <a:lnTo>
                    <a:pt x="796" y="162"/>
                  </a:lnTo>
                  <a:lnTo>
                    <a:pt x="801" y="181"/>
                  </a:lnTo>
                  <a:lnTo>
                    <a:pt x="804" y="207"/>
                  </a:lnTo>
                  <a:lnTo>
                    <a:pt x="801" y="236"/>
                  </a:lnTo>
                  <a:lnTo>
                    <a:pt x="796" y="272"/>
                  </a:lnTo>
                  <a:lnTo>
                    <a:pt x="786" y="311"/>
                  </a:lnTo>
                  <a:lnTo>
                    <a:pt x="774" y="353"/>
                  </a:lnTo>
                  <a:lnTo>
                    <a:pt x="756" y="397"/>
                  </a:lnTo>
                  <a:lnTo>
                    <a:pt x="736" y="441"/>
                  </a:lnTo>
                  <a:lnTo>
                    <a:pt x="710" y="488"/>
                  </a:lnTo>
                  <a:lnTo>
                    <a:pt x="681" y="532"/>
                  </a:lnTo>
                  <a:lnTo>
                    <a:pt x="649" y="577"/>
                  </a:lnTo>
                  <a:lnTo>
                    <a:pt x="612" y="619"/>
                  </a:lnTo>
                  <a:lnTo>
                    <a:pt x="572" y="659"/>
                  </a:lnTo>
                  <a:lnTo>
                    <a:pt x="528" y="695"/>
                  </a:lnTo>
                  <a:lnTo>
                    <a:pt x="480" y="726"/>
                  </a:lnTo>
                  <a:lnTo>
                    <a:pt x="427" y="752"/>
                  </a:lnTo>
                  <a:lnTo>
                    <a:pt x="426" y="752"/>
                  </a:lnTo>
                  <a:lnTo>
                    <a:pt x="423" y="754"/>
                  </a:lnTo>
                  <a:lnTo>
                    <a:pt x="419" y="755"/>
                  </a:lnTo>
                  <a:lnTo>
                    <a:pt x="413" y="756"/>
                  </a:lnTo>
                  <a:lnTo>
                    <a:pt x="405" y="757"/>
                  </a:lnTo>
                  <a:lnTo>
                    <a:pt x="396" y="757"/>
                  </a:lnTo>
                  <a:lnTo>
                    <a:pt x="384" y="757"/>
                  </a:lnTo>
                  <a:lnTo>
                    <a:pt x="373" y="757"/>
                  </a:lnTo>
                  <a:lnTo>
                    <a:pt x="359" y="756"/>
                  </a:lnTo>
                  <a:lnTo>
                    <a:pt x="344" y="754"/>
                  </a:lnTo>
                  <a:lnTo>
                    <a:pt x="328" y="750"/>
                  </a:lnTo>
                  <a:lnTo>
                    <a:pt x="309" y="746"/>
                  </a:lnTo>
                  <a:lnTo>
                    <a:pt x="291" y="739"/>
                  </a:lnTo>
                  <a:lnTo>
                    <a:pt x="271" y="731"/>
                  </a:lnTo>
                  <a:lnTo>
                    <a:pt x="250" y="720"/>
                  </a:lnTo>
                  <a:lnTo>
                    <a:pt x="229" y="708"/>
                  </a:lnTo>
                  <a:lnTo>
                    <a:pt x="207" y="694"/>
                  </a:lnTo>
                  <a:lnTo>
                    <a:pt x="186" y="680"/>
                  </a:lnTo>
                  <a:lnTo>
                    <a:pt x="166" y="666"/>
                  </a:lnTo>
                  <a:lnTo>
                    <a:pt x="148" y="652"/>
                  </a:lnTo>
                  <a:lnTo>
                    <a:pt x="132" y="637"/>
                  </a:lnTo>
                  <a:lnTo>
                    <a:pt x="116" y="621"/>
                  </a:lnTo>
                  <a:lnTo>
                    <a:pt x="102" y="605"/>
                  </a:lnTo>
                  <a:lnTo>
                    <a:pt x="89" y="589"/>
                  </a:lnTo>
                  <a:lnTo>
                    <a:pt x="79" y="572"/>
                  </a:lnTo>
                  <a:lnTo>
                    <a:pt x="69" y="554"/>
                  </a:lnTo>
                  <a:lnTo>
                    <a:pt x="63" y="536"/>
                  </a:lnTo>
                  <a:lnTo>
                    <a:pt x="58" y="516"/>
                  </a:lnTo>
                  <a:lnTo>
                    <a:pt x="55" y="496"/>
                  </a:lnTo>
                  <a:lnTo>
                    <a:pt x="53" y="475"/>
                  </a:lnTo>
                  <a:lnTo>
                    <a:pt x="53" y="453"/>
                  </a:lnTo>
                  <a:lnTo>
                    <a:pt x="57" y="430"/>
                  </a:lnTo>
                  <a:lnTo>
                    <a:pt x="59" y="387"/>
                  </a:lnTo>
                  <a:lnTo>
                    <a:pt x="50" y="350"/>
                  </a:lnTo>
                  <a:lnTo>
                    <a:pt x="36" y="317"/>
                  </a:lnTo>
                  <a:lnTo>
                    <a:pt x="20" y="284"/>
                  </a:lnTo>
                  <a:lnTo>
                    <a:pt x="7" y="248"/>
                  </a:lnTo>
                  <a:lnTo>
                    <a:pt x="0" y="207"/>
                  </a:lnTo>
                  <a:lnTo>
                    <a:pt x="5" y="158"/>
                  </a:lnTo>
                  <a:lnTo>
                    <a:pt x="26" y="99"/>
                  </a:lnTo>
                  <a:close/>
                </a:path>
              </a:pathLst>
            </a:custGeom>
            <a:solidFill>
              <a:srgbClr val="ADCC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66" name="Freeform 31"/>
            <p:cNvSpPr>
              <a:spLocks/>
            </p:cNvSpPr>
            <p:nvPr/>
          </p:nvSpPr>
          <p:spPr bwMode="auto">
            <a:xfrm>
              <a:off x="3914" y="3292"/>
              <a:ext cx="131" cy="188"/>
            </a:xfrm>
            <a:custGeom>
              <a:avLst/>
              <a:gdLst>
                <a:gd name="T0" fmla="*/ 64 w 261"/>
                <a:gd name="T1" fmla="*/ 67 h 377"/>
                <a:gd name="T2" fmla="*/ 64 w 261"/>
                <a:gd name="T3" fmla="*/ 66 h 377"/>
                <a:gd name="T4" fmla="*/ 63 w 261"/>
                <a:gd name="T5" fmla="*/ 63 h 377"/>
                <a:gd name="T6" fmla="*/ 61 w 261"/>
                <a:gd name="T7" fmla="*/ 59 h 377"/>
                <a:gd name="T8" fmla="*/ 59 w 261"/>
                <a:gd name="T9" fmla="*/ 53 h 377"/>
                <a:gd name="T10" fmla="*/ 56 w 261"/>
                <a:gd name="T11" fmla="*/ 47 h 377"/>
                <a:gd name="T12" fmla="*/ 53 w 261"/>
                <a:gd name="T13" fmla="*/ 41 h 377"/>
                <a:gd name="T14" fmla="*/ 50 w 261"/>
                <a:gd name="T15" fmla="*/ 35 h 377"/>
                <a:gd name="T16" fmla="*/ 47 w 261"/>
                <a:gd name="T17" fmla="*/ 29 h 377"/>
                <a:gd name="T18" fmla="*/ 45 w 261"/>
                <a:gd name="T19" fmla="*/ 26 h 377"/>
                <a:gd name="T20" fmla="*/ 43 w 261"/>
                <a:gd name="T21" fmla="*/ 23 h 377"/>
                <a:gd name="T22" fmla="*/ 39 w 261"/>
                <a:gd name="T23" fmla="*/ 20 h 377"/>
                <a:gd name="T24" fmla="*/ 35 w 261"/>
                <a:gd name="T25" fmla="*/ 17 h 377"/>
                <a:gd name="T26" fmla="*/ 31 w 261"/>
                <a:gd name="T27" fmla="*/ 14 h 377"/>
                <a:gd name="T28" fmla="*/ 27 w 261"/>
                <a:gd name="T29" fmla="*/ 11 h 377"/>
                <a:gd name="T30" fmla="*/ 22 w 261"/>
                <a:gd name="T31" fmla="*/ 8 h 377"/>
                <a:gd name="T32" fmla="*/ 18 w 261"/>
                <a:gd name="T33" fmla="*/ 6 h 377"/>
                <a:gd name="T34" fmla="*/ 14 w 261"/>
                <a:gd name="T35" fmla="*/ 3 h 377"/>
                <a:gd name="T36" fmla="*/ 9 w 261"/>
                <a:gd name="T37" fmla="*/ 2 h 377"/>
                <a:gd name="T38" fmla="*/ 6 w 261"/>
                <a:gd name="T39" fmla="*/ 1 h 377"/>
                <a:gd name="T40" fmla="*/ 3 w 261"/>
                <a:gd name="T41" fmla="*/ 0 h 377"/>
                <a:gd name="T42" fmla="*/ 1 w 261"/>
                <a:gd name="T43" fmla="*/ 0 h 377"/>
                <a:gd name="T44" fmla="*/ 0 w 261"/>
                <a:gd name="T45" fmla="*/ 0 h 377"/>
                <a:gd name="T46" fmla="*/ 0 w 261"/>
                <a:gd name="T47" fmla="*/ 2 h 377"/>
                <a:gd name="T48" fmla="*/ 1 w 261"/>
                <a:gd name="T49" fmla="*/ 4 h 377"/>
                <a:gd name="T50" fmla="*/ 4 w 261"/>
                <a:gd name="T51" fmla="*/ 10 h 377"/>
                <a:gd name="T52" fmla="*/ 6 w 261"/>
                <a:gd name="T53" fmla="*/ 16 h 377"/>
                <a:gd name="T54" fmla="*/ 6 w 261"/>
                <a:gd name="T55" fmla="*/ 22 h 377"/>
                <a:gd name="T56" fmla="*/ 6 w 261"/>
                <a:gd name="T57" fmla="*/ 29 h 377"/>
                <a:gd name="T58" fmla="*/ 5 w 261"/>
                <a:gd name="T59" fmla="*/ 35 h 377"/>
                <a:gd name="T60" fmla="*/ 5 w 261"/>
                <a:gd name="T61" fmla="*/ 41 h 377"/>
                <a:gd name="T62" fmla="*/ 4 w 261"/>
                <a:gd name="T63" fmla="*/ 46 h 377"/>
                <a:gd name="T64" fmla="*/ 5 w 261"/>
                <a:gd name="T65" fmla="*/ 49 h 377"/>
                <a:gd name="T66" fmla="*/ 6 w 261"/>
                <a:gd name="T67" fmla="*/ 53 h 377"/>
                <a:gd name="T68" fmla="*/ 9 w 261"/>
                <a:gd name="T69" fmla="*/ 58 h 377"/>
                <a:gd name="T70" fmla="*/ 14 w 261"/>
                <a:gd name="T71" fmla="*/ 64 h 377"/>
                <a:gd name="T72" fmla="*/ 20 w 261"/>
                <a:gd name="T73" fmla="*/ 69 h 377"/>
                <a:gd name="T74" fmla="*/ 26 w 261"/>
                <a:gd name="T75" fmla="*/ 75 h 377"/>
                <a:gd name="T76" fmla="*/ 32 w 261"/>
                <a:gd name="T77" fmla="*/ 81 h 377"/>
                <a:gd name="T78" fmla="*/ 37 w 261"/>
                <a:gd name="T79" fmla="*/ 86 h 377"/>
                <a:gd name="T80" fmla="*/ 42 w 261"/>
                <a:gd name="T81" fmla="*/ 89 h 377"/>
                <a:gd name="T82" fmla="*/ 46 w 261"/>
                <a:gd name="T83" fmla="*/ 91 h 377"/>
                <a:gd name="T84" fmla="*/ 50 w 261"/>
                <a:gd name="T85" fmla="*/ 93 h 377"/>
                <a:gd name="T86" fmla="*/ 55 w 261"/>
                <a:gd name="T87" fmla="*/ 94 h 377"/>
                <a:gd name="T88" fmla="*/ 60 w 261"/>
                <a:gd name="T89" fmla="*/ 93 h 377"/>
                <a:gd name="T90" fmla="*/ 63 w 261"/>
                <a:gd name="T91" fmla="*/ 90 h 377"/>
                <a:gd name="T92" fmla="*/ 65 w 261"/>
                <a:gd name="T93" fmla="*/ 86 h 377"/>
                <a:gd name="T94" fmla="*/ 66 w 261"/>
                <a:gd name="T95" fmla="*/ 78 h 377"/>
                <a:gd name="T96" fmla="*/ 64 w 261"/>
                <a:gd name="T97" fmla="*/ 67 h 37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1"/>
                <a:gd name="T148" fmla="*/ 0 h 377"/>
                <a:gd name="T149" fmla="*/ 261 w 261"/>
                <a:gd name="T150" fmla="*/ 377 h 37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1" h="377">
                  <a:moveTo>
                    <a:pt x="255" y="271"/>
                  </a:moveTo>
                  <a:lnTo>
                    <a:pt x="254" y="267"/>
                  </a:lnTo>
                  <a:lnTo>
                    <a:pt x="250" y="255"/>
                  </a:lnTo>
                  <a:lnTo>
                    <a:pt x="242" y="237"/>
                  </a:lnTo>
                  <a:lnTo>
                    <a:pt x="233" y="215"/>
                  </a:lnTo>
                  <a:lnTo>
                    <a:pt x="223" y="189"/>
                  </a:lnTo>
                  <a:lnTo>
                    <a:pt x="212" y="164"/>
                  </a:lnTo>
                  <a:lnTo>
                    <a:pt x="199" y="140"/>
                  </a:lnTo>
                  <a:lnTo>
                    <a:pt x="187" y="117"/>
                  </a:lnTo>
                  <a:lnTo>
                    <a:pt x="179" y="106"/>
                  </a:lnTo>
                  <a:lnTo>
                    <a:pt x="169" y="94"/>
                  </a:lnTo>
                  <a:lnTo>
                    <a:pt x="155" y="82"/>
                  </a:lnTo>
                  <a:lnTo>
                    <a:pt x="140" y="70"/>
                  </a:lnTo>
                  <a:lnTo>
                    <a:pt x="123" y="58"/>
                  </a:lnTo>
                  <a:lnTo>
                    <a:pt x="106" y="45"/>
                  </a:lnTo>
                  <a:lnTo>
                    <a:pt x="87" y="35"/>
                  </a:lnTo>
                  <a:lnTo>
                    <a:pt x="70" y="25"/>
                  </a:lnTo>
                  <a:lnTo>
                    <a:pt x="53" y="15"/>
                  </a:lnTo>
                  <a:lnTo>
                    <a:pt x="36" y="8"/>
                  </a:lnTo>
                  <a:lnTo>
                    <a:pt x="24" y="4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8"/>
                  </a:lnTo>
                  <a:lnTo>
                    <a:pt x="4" y="18"/>
                  </a:lnTo>
                  <a:lnTo>
                    <a:pt x="14" y="41"/>
                  </a:lnTo>
                  <a:lnTo>
                    <a:pt x="21" y="66"/>
                  </a:lnTo>
                  <a:lnTo>
                    <a:pt x="23" y="91"/>
                  </a:lnTo>
                  <a:lnTo>
                    <a:pt x="23" y="117"/>
                  </a:lnTo>
                  <a:lnTo>
                    <a:pt x="20" y="142"/>
                  </a:lnTo>
                  <a:lnTo>
                    <a:pt x="18" y="164"/>
                  </a:lnTo>
                  <a:lnTo>
                    <a:pt x="16" y="184"/>
                  </a:lnTo>
                  <a:lnTo>
                    <a:pt x="17" y="199"/>
                  </a:lnTo>
                  <a:lnTo>
                    <a:pt x="24" y="214"/>
                  </a:lnTo>
                  <a:lnTo>
                    <a:pt x="36" y="233"/>
                  </a:lnTo>
                  <a:lnTo>
                    <a:pt x="56" y="256"/>
                  </a:lnTo>
                  <a:lnTo>
                    <a:pt x="78" y="279"/>
                  </a:lnTo>
                  <a:lnTo>
                    <a:pt x="102" y="303"/>
                  </a:lnTo>
                  <a:lnTo>
                    <a:pt x="125" y="325"/>
                  </a:lnTo>
                  <a:lnTo>
                    <a:pt x="147" y="344"/>
                  </a:lnTo>
                  <a:lnTo>
                    <a:pt x="165" y="358"/>
                  </a:lnTo>
                  <a:lnTo>
                    <a:pt x="182" y="367"/>
                  </a:lnTo>
                  <a:lnTo>
                    <a:pt x="200" y="374"/>
                  </a:lnTo>
                  <a:lnTo>
                    <a:pt x="220" y="377"/>
                  </a:lnTo>
                  <a:lnTo>
                    <a:pt x="237" y="374"/>
                  </a:lnTo>
                  <a:lnTo>
                    <a:pt x="251" y="363"/>
                  </a:lnTo>
                  <a:lnTo>
                    <a:pt x="259" y="344"/>
                  </a:lnTo>
                  <a:lnTo>
                    <a:pt x="261" y="314"/>
                  </a:lnTo>
                  <a:lnTo>
                    <a:pt x="255" y="2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67" name="Freeform 32"/>
            <p:cNvSpPr>
              <a:spLocks/>
            </p:cNvSpPr>
            <p:nvPr/>
          </p:nvSpPr>
          <p:spPr bwMode="auto">
            <a:xfrm>
              <a:off x="3917" y="3296"/>
              <a:ext cx="125" cy="181"/>
            </a:xfrm>
            <a:custGeom>
              <a:avLst/>
              <a:gdLst>
                <a:gd name="T0" fmla="*/ 61 w 249"/>
                <a:gd name="T1" fmla="*/ 65 h 361"/>
                <a:gd name="T2" fmla="*/ 61 w 249"/>
                <a:gd name="T3" fmla="*/ 64 h 361"/>
                <a:gd name="T4" fmla="*/ 60 w 249"/>
                <a:gd name="T5" fmla="*/ 61 h 361"/>
                <a:gd name="T6" fmla="*/ 58 w 249"/>
                <a:gd name="T7" fmla="*/ 57 h 361"/>
                <a:gd name="T8" fmla="*/ 56 w 249"/>
                <a:gd name="T9" fmla="*/ 52 h 361"/>
                <a:gd name="T10" fmla="*/ 53 w 249"/>
                <a:gd name="T11" fmla="*/ 46 h 361"/>
                <a:gd name="T12" fmla="*/ 51 w 249"/>
                <a:gd name="T13" fmla="*/ 40 h 361"/>
                <a:gd name="T14" fmla="*/ 48 w 249"/>
                <a:gd name="T15" fmla="*/ 34 h 361"/>
                <a:gd name="T16" fmla="*/ 45 w 249"/>
                <a:gd name="T17" fmla="*/ 28 h 361"/>
                <a:gd name="T18" fmla="*/ 43 w 249"/>
                <a:gd name="T19" fmla="*/ 26 h 361"/>
                <a:gd name="T20" fmla="*/ 41 w 249"/>
                <a:gd name="T21" fmla="*/ 23 h 361"/>
                <a:gd name="T22" fmla="*/ 38 w 249"/>
                <a:gd name="T23" fmla="*/ 20 h 361"/>
                <a:gd name="T24" fmla="*/ 34 w 249"/>
                <a:gd name="T25" fmla="*/ 17 h 361"/>
                <a:gd name="T26" fmla="*/ 30 w 249"/>
                <a:gd name="T27" fmla="*/ 14 h 361"/>
                <a:gd name="T28" fmla="*/ 26 w 249"/>
                <a:gd name="T29" fmla="*/ 11 h 361"/>
                <a:gd name="T30" fmla="*/ 21 w 249"/>
                <a:gd name="T31" fmla="*/ 9 h 361"/>
                <a:gd name="T32" fmla="*/ 17 w 249"/>
                <a:gd name="T33" fmla="*/ 6 h 361"/>
                <a:gd name="T34" fmla="*/ 13 w 249"/>
                <a:gd name="T35" fmla="*/ 4 h 361"/>
                <a:gd name="T36" fmla="*/ 10 w 249"/>
                <a:gd name="T37" fmla="*/ 2 h 361"/>
                <a:gd name="T38" fmla="*/ 6 w 249"/>
                <a:gd name="T39" fmla="*/ 1 h 361"/>
                <a:gd name="T40" fmla="*/ 4 w 249"/>
                <a:gd name="T41" fmla="*/ 0 h 361"/>
                <a:gd name="T42" fmla="*/ 2 w 249"/>
                <a:gd name="T43" fmla="*/ 0 h 361"/>
                <a:gd name="T44" fmla="*/ 1 w 249"/>
                <a:gd name="T45" fmla="*/ 1 h 361"/>
                <a:gd name="T46" fmla="*/ 0 w 249"/>
                <a:gd name="T47" fmla="*/ 2 h 361"/>
                <a:gd name="T48" fmla="*/ 2 w 249"/>
                <a:gd name="T49" fmla="*/ 4 h 361"/>
                <a:gd name="T50" fmla="*/ 4 w 249"/>
                <a:gd name="T51" fmla="*/ 10 h 361"/>
                <a:gd name="T52" fmla="*/ 6 w 249"/>
                <a:gd name="T53" fmla="*/ 16 h 361"/>
                <a:gd name="T54" fmla="*/ 6 w 249"/>
                <a:gd name="T55" fmla="*/ 22 h 361"/>
                <a:gd name="T56" fmla="*/ 6 w 249"/>
                <a:gd name="T57" fmla="*/ 28 h 361"/>
                <a:gd name="T58" fmla="*/ 6 w 249"/>
                <a:gd name="T59" fmla="*/ 34 h 361"/>
                <a:gd name="T60" fmla="*/ 5 w 249"/>
                <a:gd name="T61" fmla="*/ 40 h 361"/>
                <a:gd name="T62" fmla="*/ 5 w 249"/>
                <a:gd name="T63" fmla="*/ 44 h 361"/>
                <a:gd name="T64" fmla="*/ 5 w 249"/>
                <a:gd name="T65" fmla="*/ 48 h 361"/>
                <a:gd name="T66" fmla="*/ 6 w 249"/>
                <a:gd name="T67" fmla="*/ 52 h 361"/>
                <a:gd name="T68" fmla="*/ 9 w 249"/>
                <a:gd name="T69" fmla="*/ 56 h 361"/>
                <a:gd name="T70" fmla="*/ 14 w 249"/>
                <a:gd name="T71" fmla="*/ 62 h 361"/>
                <a:gd name="T72" fmla="*/ 19 w 249"/>
                <a:gd name="T73" fmla="*/ 67 h 361"/>
                <a:gd name="T74" fmla="*/ 25 w 249"/>
                <a:gd name="T75" fmla="*/ 73 h 361"/>
                <a:gd name="T76" fmla="*/ 30 w 249"/>
                <a:gd name="T77" fmla="*/ 78 h 361"/>
                <a:gd name="T78" fmla="*/ 36 w 249"/>
                <a:gd name="T79" fmla="*/ 83 h 361"/>
                <a:gd name="T80" fmla="*/ 40 w 249"/>
                <a:gd name="T81" fmla="*/ 86 h 361"/>
                <a:gd name="T82" fmla="*/ 44 w 249"/>
                <a:gd name="T83" fmla="*/ 88 h 361"/>
                <a:gd name="T84" fmla="*/ 48 w 249"/>
                <a:gd name="T85" fmla="*/ 90 h 361"/>
                <a:gd name="T86" fmla="*/ 53 w 249"/>
                <a:gd name="T87" fmla="*/ 91 h 361"/>
                <a:gd name="T88" fmla="*/ 57 w 249"/>
                <a:gd name="T89" fmla="*/ 90 h 361"/>
                <a:gd name="T90" fmla="*/ 60 w 249"/>
                <a:gd name="T91" fmla="*/ 87 h 361"/>
                <a:gd name="T92" fmla="*/ 62 w 249"/>
                <a:gd name="T93" fmla="*/ 83 h 361"/>
                <a:gd name="T94" fmla="*/ 63 w 249"/>
                <a:gd name="T95" fmla="*/ 75 h 361"/>
                <a:gd name="T96" fmla="*/ 61 w 249"/>
                <a:gd name="T97" fmla="*/ 65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49"/>
                <a:gd name="T148" fmla="*/ 0 h 361"/>
                <a:gd name="T149" fmla="*/ 249 w 249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49" h="361">
                  <a:moveTo>
                    <a:pt x="243" y="260"/>
                  </a:moveTo>
                  <a:lnTo>
                    <a:pt x="242" y="255"/>
                  </a:lnTo>
                  <a:lnTo>
                    <a:pt x="238" y="244"/>
                  </a:lnTo>
                  <a:lnTo>
                    <a:pt x="231" y="228"/>
                  </a:lnTo>
                  <a:lnTo>
                    <a:pt x="223" y="206"/>
                  </a:lnTo>
                  <a:lnTo>
                    <a:pt x="212" y="182"/>
                  </a:lnTo>
                  <a:lnTo>
                    <a:pt x="202" y="157"/>
                  </a:lnTo>
                  <a:lnTo>
                    <a:pt x="190" y="133"/>
                  </a:lnTo>
                  <a:lnTo>
                    <a:pt x="179" y="111"/>
                  </a:lnTo>
                  <a:lnTo>
                    <a:pt x="172" y="101"/>
                  </a:lnTo>
                  <a:lnTo>
                    <a:pt x="162" y="89"/>
                  </a:lnTo>
                  <a:lnTo>
                    <a:pt x="149" y="78"/>
                  </a:lnTo>
                  <a:lnTo>
                    <a:pt x="134" y="66"/>
                  </a:lnTo>
                  <a:lnTo>
                    <a:pt x="118" y="55"/>
                  </a:lnTo>
                  <a:lnTo>
                    <a:pt x="102" y="43"/>
                  </a:lnTo>
                  <a:lnTo>
                    <a:pt x="84" y="33"/>
                  </a:lnTo>
                  <a:lnTo>
                    <a:pt x="68" y="23"/>
                  </a:lnTo>
                  <a:lnTo>
                    <a:pt x="52" y="15"/>
                  </a:lnTo>
                  <a:lnTo>
                    <a:pt x="37" y="8"/>
                  </a:lnTo>
                  <a:lnTo>
                    <a:pt x="23" y="3"/>
                  </a:lnTo>
                  <a:lnTo>
                    <a:pt x="13" y="0"/>
                  </a:lnTo>
                  <a:lnTo>
                    <a:pt x="6" y="0"/>
                  </a:lnTo>
                  <a:lnTo>
                    <a:pt x="1" y="2"/>
                  </a:lnTo>
                  <a:lnTo>
                    <a:pt x="0" y="8"/>
                  </a:lnTo>
                  <a:lnTo>
                    <a:pt x="5" y="16"/>
                  </a:lnTo>
                  <a:lnTo>
                    <a:pt x="15" y="38"/>
                  </a:lnTo>
                  <a:lnTo>
                    <a:pt x="21" y="62"/>
                  </a:lnTo>
                  <a:lnTo>
                    <a:pt x="23" y="87"/>
                  </a:lnTo>
                  <a:lnTo>
                    <a:pt x="23" y="111"/>
                  </a:lnTo>
                  <a:lnTo>
                    <a:pt x="21" y="136"/>
                  </a:lnTo>
                  <a:lnTo>
                    <a:pt x="19" y="157"/>
                  </a:lnTo>
                  <a:lnTo>
                    <a:pt x="18" y="176"/>
                  </a:lnTo>
                  <a:lnTo>
                    <a:pt x="18" y="191"/>
                  </a:lnTo>
                  <a:lnTo>
                    <a:pt x="23" y="205"/>
                  </a:lnTo>
                  <a:lnTo>
                    <a:pt x="36" y="224"/>
                  </a:lnTo>
                  <a:lnTo>
                    <a:pt x="54" y="245"/>
                  </a:lnTo>
                  <a:lnTo>
                    <a:pt x="75" y="268"/>
                  </a:lnTo>
                  <a:lnTo>
                    <a:pt x="98" y="291"/>
                  </a:lnTo>
                  <a:lnTo>
                    <a:pt x="120" y="312"/>
                  </a:lnTo>
                  <a:lnTo>
                    <a:pt x="141" y="330"/>
                  </a:lnTo>
                  <a:lnTo>
                    <a:pt x="158" y="343"/>
                  </a:lnTo>
                  <a:lnTo>
                    <a:pt x="174" y="352"/>
                  </a:lnTo>
                  <a:lnTo>
                    <a:pt x="192" y="359"/>
                  </a:lnTo>
                  <a:lnTo>
                    <a:pt x="209" y="361"/>
                  </a:lnTo>
                  <a:lnTo>
                    <a:pt x="225" y="358"/>
                  </a:lnTo>
                  <a:lnTo>
                    <a:pt x="238" y="348"/>
                  </a:lnTo>
                  <a:lnTo>
                    <a:pt x="247" y="329"/>
                  </a:lnTo>
                  <a:lnTo>
                    <a:pt x="249" y="300"/>
                  </a:lnTo>
                  <a:lnTo>
                    <a:pt x="243" y="260"/>
                  </a:lnTo>
                  <a:close/>
                </a:path>
              </a:pathLst>
            </a:custGeom>
            <a:solidFill>
              <a:srgbClr val="F4E8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68" name="Freeform 33"/>
            <p:cNvSpPr>
              <a:spLocks/>
            </p:cNvSpPr>
            <p:nvPr/>
          </p:nvSpPr>
          <p:spPr bwMode="auto">
            <a:xfrm>
              <a:off x="3922" y="3301"/>
              <a:ext cx="117" cy="173"/>
            </a:xfrm>
            <a:custGeom>
              <a:avLst/>
              <a:gdLst>
                <a:gd name="T0" fmla="*/ 58 w 232"/>
                <a:gd name="T1" fmla="*/ 62 h 347"/>
                <a:gd name="T2" fmla="*/ 57 w 232"/>
                <a:gd name="T3" fmla="*/ 61 h 347"/>
                <a:gd name="T4" fmla="*/ 56 w 232"/>
                <a:gd name="T5" fmla="*/ 58 h 347"/>
                <a:gd name="T6" fmla="*/ 55 w 232"/>
                <a:gd name="T7" fmla="*/ 54 h 347"/>
                <a:gd name="T8" fmla="*/ 53 w 232"/>
                <a:gd name="T9" fmla="*/ 49 h 347"/>
                <a:gd name="T10" fmla="*/ 50 w 232"/>
                <a:gd name="T11" fmla="*/ 43 h 347"/>
                <a:gd name="T12" fmla="*/ 47 w 232"/>
                <a:gd name="T13" fmla="*/ 37 h 347"/>
                <a:gd name="T14" fmla="*/ 45 w 232"/>
                <a:gd name="T15" fmla="*/ 32 h 347"/>
                <a:gd name="T16" fmla="*/ 42 w 232"/>
                <a:gd name="T17" fmla="*/ 26 h 347"/>
                <a:gd name="T18" fmla="*/ 41 w 232"/>
                <a:gd name="T19" fmla="*/ 24 h 347"/>
                <a:gd name="T20" fmla="*/ 38 w 232"/>
                <a:gd name="T21" fmla="*/ 21 h 347"/>
                <a:gd name="T22" fmla="*/ 35 w 232"/>
                <a:gd name="T23" fmla="*/ 18 h 347"/>
                <a:gd name="T24" fmla="*/ 32 w 232"/>
                <a:gd name="T25" fmla="*/ 15 h 347"/>
                <a:gd name="T26" fmla="*/ 28 w 232"/>
                <a:gd name="T27" fmla="*/ 13 h 347"/>
                <a:gd name="T28" fmla="*/ 24 w 232"/>
                <a:gd name="T29" fmla="*/ 10 h 347"/>
                <a:gd name="T30" fmla="*/ 20 w 232"/>
                <a:gd name="T31" fmla="*/ 7 h 347"/>
                <a:gd name="T32" fmla="*/ 16 w 232"/>
                <a:gd name="T33" fmla="*/ 5 h 347"/>
                <a:gd name="T34" fmla="*/ 12 w 232"/>
                <a:gd name="T35" fmla="*/ 3 h 347"/>
                <a:gd name="T36" fmla="*/ 9 w 232"/>
                <a:gd name="T37" fmla="*/ 2 h 347"/>
                <a:gd name="T38" fmla="*/ 6 w 232"/>
                <a:gd name="T39" fmla="*/ 0 h 347"/>
                <a:gd name="T40" fmla="*/ 3 w 232"/>
                <a:gd name="T41" fmla="*/ 0 h 347"/>
                <a:gd name="T42" fmla="*/ 1 w 232"/>
                <a:gd name="T43" fmla="*/ 0 h 347"/>
                <a:gd name="T44" fmla="*/ 0 w 232"/>
                <a:gd name="T45" fmla="*/ 0 h 347"/>
                <a:gd name="T46" fmla="*/ 0 w 232"/>
                <a:gd name="T47" fmla="*/ 2 h 347"/>
                <a:gd name="T48" fmla="*/ 1 w 232"/>
                <a:gd name="T49" fmla="*/ 4 h 347"/>
                <a:gd name="T50" fmla="*/ 5 w 232"/>
                <a:gd name="T51" fmla="*/ 15 h 347"/>
                <a:gd name="T52" fmla="*/ 5 w 232"/>
                <a:gd name="T53" fmla="*/ 26 h 347"/>
                <a:gd name="T54" fmla="*/ 4 w 232"/>
                <a:gd name="T55" fmla="*/ 37 h 347"/>
                <a:gd name="T56" fmla="*/ 4 w 232"/>
                <a:gd name="T57" fmla="*/ 45 h 347"/>
                <a:gd name="T58" fmla="*/ 5 w 232"/>
                <a:gd name="T59" fmla="*/ 49 h 347"/>
                <a:gd name="T60" fmla="*/ 9 w 232"/>
                <a:gd name="T61" fmla="*/ 53 h 347"/>
                <a:gd name="T62" fmla="*/ 13 w 232"/>
                <a:gd name="T63" fmla="*/ 59 h 347"/>
                <a:gd name="T64" fmla="*/ 18 w 232"/>
                <a:gd name="T65" fmla="*/ 64 h 347"/>
                <a:gd name="T66" fmla="*/ 23 w 232"/>
                <a:gd name="T67" fmla="*/ 70 h 347"/>
                <a:gd name="T68" fmla="*/ 28 w 232"/>
                <a:gd name="T69" fmla="*/ 74 h 347"/>
                <a:gd name="T70" fmla="*/ 33 w 232"/>
                <a:gd name="T71" fmla="*/ 78 h 347"/>
                <a:gd name="T72" fmla="*/ 37 w 232"/>
                <a:gd name="T73" fmla="*/ 82 h 347"/>
                <a:gd name="T74" fmla="*/ 41 w 232"/>
                <a:gd name="T75" fmla="*/ 84 h 347"/>
                <a:gd name="T76" fmla="*/ 45 w 232"/>
                <a:gd name="T77" fmla="*/ 86 h 347"/>
                <a:gd name="T78" fmla="*/ 49 w 232"/>
                <a:gd name="T79" fmla="*/ 86 h 347"/>
                <a:gd name="T80" fmla="*/ 53 w 232"/>
                <a:gd name="T81" fmla="*/ 85 h 347"/>
                <a:gd name="T82" fmla="*/ 56 w 232"/>
                <a:gd name="T83" fmla="*/ 83 h 347"/>
                <a:gd name="T84" fmla="*/ 59 w 232"/>
                <a:gd name="T85" fmla="*/ 78 h 347"/>
                <a:gd name="T86" fmla="*/ 59 w 232"/>
                <a:gd name="T87" fmla="*/ 72 h 347"/>
                <a:gd name="T88" fmla="*/ 58 w 232"/>
                <a:gd name="T89" fmla="*/ 62 h 34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2"/>
                <a:gd name="T136" fmla="*/ 0 h 347"/>
                <a:gd name="T137" fmla="*/ 232 w 232"/>
                <a:gd name="T138" fmla="*/ 347 h 34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2" h="347">
                  <a:moveTo>
                    <a:pt x="228" y="249"/>
                  </a:moveTo>
                  <a:lnTo>
                    <a:pt x="227" y="245"/>
                  </a:lnTo>
                  <a:lnTo>
                    <a:pt x="222" y="234"/>
                  </a:lnTo>
                  <a:lnTo>
                    <a:pt x="216" y="218"/>
                  </a:lnTo>
                  <a:lnTo>
                    <a:pt x="208" y="197"/>
                  </a:lnTo>
                  <a:lnTo>
                    <a:pt x="198" y="175"/>
                  </a:lnTo>
                  <a:lnTo>
                    <a:pt x="187" y="151"/>
                  </a:lnTo>
                  <a:lnTo>
                    <a:pt x="177" y="128"/>
                  </a:lnTo>
                  <a:lnTo>
                    <a:pt x="167" y="107"/>
                  </a:lnTo>
                  <a:lnTo>
                    <a:pt x="160" y="97"/>
                  </a:lnTo>
                  <a:lnTo>
                    <a:pt x="151" y="86"/>
                  </a:lnTo>
                  <a:lnTo>
                    <a:pt x="139" y="75"/>
                  </a:lnTo>
                  <a:lnTo>
                    <a:pt x="125" y="63"/>
                  </a:lnTo>
                  <a:lnTo>
                    <a:pt x="110" y="53"/>
                  </a:lnTo>
                  <a:lnTo>
                    <a:pt x="94" y="41"/>
                  </a:lnTo>
                  <a:lnTo>
                    <a:pt x="78" y="31"/>
                  </a:lnTo>
                  <a:lnTo>
                    <a:pt x="63" y="22"/>
                  </a:lnTo>
                  <a:lnTo>
                    <a:pt x="47" y="14"/>
                  </a:lnTo>
                  <a:lnTo>
                    <a:pt x="33" y="8"/>
                  </a:lnTo>
                  <a:lnTo>
                    <a:pt x="22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3" y="16"/>
                  </a:lnTo>
                  <a:lnTo>
                    <a:pt x="18" y="60"/>
                  </a:lnTo>
                  <a:lnTo>
                    <a:pt x="19" y="107"/>
                  </a:lnTo>
                  <a:lnTo>
                    <a:pt x="16" y="151"/>
                  </a:lnTo>
                  <a:lnTo>
                    <a:pt x="15" y="183"/>
                  </a:lnTo>
                  <a:lnTo>
                    <a:pt x="20" y="197"/>
                  </a:lnTo>
                  <a:lnTo>
                    <a:pt x="33" y="215"/>
                  </a:lnTo>
                  <a:lnTo>
                    <a:pt x="49" y="236"/>
                  </a:lnTo>
                  <a:lnTo>
                    <a:pt x="69" y="258"/>
                  </a:lnTo>
                  <a:lnTo>
                    <a:pt x="91" y="280"/>
                  </a:lnTo>
                  <a:lnTo>
                    <a:pt x="111" y="299"/>
                  </a:lnTo>
                  <a:lnTo>
                    <a:pt x="131" y="315"/>
                  </a:lnTo>
                  <a:lnTo>
                    <a:pt x="147" y="328"/>
                  </a:lnTo>
                  <a:lnTo>
                    <a:pt x="162" y="337"/>
                  </a:lnTo>
                  <a:lnTo>
                    <a:pt x="178" y="344"/>
                  </a:lnTo>
                  <a:lnTo>
                    <a:pt x="194" y="347"/>
                  </a:lnTo>
                  <a:lnTo>
                    <a:pt x="211" y="343"/>
                  </a:lnTo>
                  <a:lnTo>
                    <a:pt x="222" y="334"/>
                  </a:lnTo>
                  <a:lnTo>
                    <a:pt x="230" y="315"/>
                  </a:lnTo>
                  <a:lnTo>
                    <a:pt x="232" y="288"/>
                  </a:lnTo>
                  <a:lnTo>
                    <a:pt x="228" y="249"/>
                  </a:lnTo>
                  <a:close/>
                </a:path>
              </a:pathLst>
            </a:custGeom>
            <a:solidFill>
              <a:srgbClr val="EAD3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69" name="Freeform 34"/>
            <p:cNvSpPr>
              <a:spLocks/>
            </p:cNvSpPr>
            <p:nvPr/>
          </p:nvSpPr>
          <p:spPr bwMode="auto">
            <a:xfrm>
              <a:off x="3927" y="3306"/>
              <a:ext cx="109" cy="165"/>
            </a:xfrm>
            <a:custGeom>
              <a:avLst/>
              <a:gdLst>
                <a:gd name="T0" fmla="*/ 53 w 219"/>
                <a:gd name="T1" fmla="*/ 59 h 332"/>
                <a:gd name="T2" fmla="*/ 53 w 219"/>
                <a:gd name="T3" fmla="*/ 58 h 332"/>
                <a:gd name="T4" fmla="*/ 52 w 219"/>
                <a:gd name="T5" fmla="*/ 56 h 332"/>
                <a:gd name="T6" fmla="*/ 50 w 219"/>
                <a:gd name="T7" fmla="*/ 52 h 332"/>
                <a:gd name="T8" fmla="*/ 49 w 219"/>
                <a:gd name="T9" fmla="*/ 47 h 332"/>
                <a:gd name="T10" fmla="*/ 46 w 219"/>
                <a:gd name="T11" fmla="*/ 41 h 332"/>
                <a:gd name="T12" fmla="*/ 44 w 219"/>
                <a:gd name="T13" fmla="*/ 36 h 332"/>
                <a:gd name="T14" fmla="*/ 41 w 219"/>
                <a:gd name="T15" fmla="*/ 30 h 332"/>
                <a:gd name="T16" fmla="*/ 39 w 219"/>
                <a:gd name="T17" fmla="*/ 25 h 332"/>
                <a:gd name="T18" fmla="*/ 37 w 219"/>
                <a:gd name="T19" fmla="*/ 23 h 332"/>
                <a:gd name="T20" fmla="*/ 35 w 219"/>
                <a:gd name="T21" fmla="*/ 20 h 332"/>
                <a:gd name="T22" fmla="*/ 32 w 219"/>
                <a:gd name="T23" fmla="*/ 18 h 332"/>
                <a:gd name="T24" fmla="*/ 29 w 219"/>
                <a:gd name="T25" fmla="*/ 15 h 332"/>
                <a:gd name="T26" fmla="*/ 26 w 219"/>
                <a:gd name="T27" fmla="*/ 12 h 332"/>
                <a:gd name="T28" fmla="*/ 22 w 219"/>
                <a:gd name="T29" fmla="*/ 10 h 332"/>
                <a:gd name="T30" fmla="*/ 18 w 219"/>
                <a:gd name="T31" fmla="*/ 7 h 332"/>
                <a:gd name="T32" fmla="*/ 14 w 219"/>
                <a:gd name="T33" fmla="*/ 5 h 332"/>
                <a:gd name="T34" fmla="*/ 11 w 219"/>
                <a:gd name="T35" fmla="*/ 3 h 332"/>
                <a:gd name="T36" fmla="*/ 7 w 219"/>
                <a:gd name="T37" fmla="*/ 2 h 332"/>
                <a:gd name="T38" fmla="*/ 4 w 219"/>
                <a:gd name="T39" fmla="*/ 1 h 332"/>
                <a:gd name="T40" fmla="*/ 2 w 219"/>
                <a:gd name="T41" fmla="*/ 0 h 332"/>
                <a:gd name="T42" fmla="*/ 0 w 219"/>
                <a:gd name="T43" fmla="*/ 0 h 332"/>
                <a:gd name="T44" fmla="*/ 0 w 219"/>
                <a:gd name="T45" fmla="*/ 0 h 332"/>
                <a:gd name="T46" fmla="*/ 0 w 219"/>
                <a:gd name="T47" fmla="*/ 1 h 332"/>
                <a:gd name="T48" fmla="*/ 0 w 219"/>
                <a:gd name="T49" fmla="*/ 3 h 332"/>
                <a:gd name="T50" fmla="*/ 4 w 219"/>
                <a:gd name="T51" fmla="*/ 14 h 332"/>
                <a:gd name="T52" fmla="*/ 4 w 219"/>
                <a:gd name="T53" fmla="*/ 26 h 332"/>
                <a:gd name="T54" fmla="*/ 3 w 219"/>
                <a:gd name="T55" fmla="*/ 36 h 332"/>
                <a:gd name="T56" fmla="*/ 3 w 219"/>
                <a:gd name="T57" fmla="*/ 43 h 332"/>
                <a:gd name="T58" fmla="*/ 4 w 219"/>
                <a:gd name="T59" fmla="*/ 47 h 332"/>
                <a:gd name="T60" fmla="*/ 7 w 219"/>
                <a:gd name="T61" fmla="*/ 51 h 332"/>
                <a:gd name="T62" fmla="*/ 11 w 219"/>
                <a:gd name="T63" fmla="*/ 56 h 332"/>
                <a:gd name="T64" fmla="*/ 16 w 219"/>
                <a:gd name="T65" fmla="*/ 61 h 332"/>
                <a:gd name="T66" fmla="*/ 21 w 219"/>
                <a:gd name="T67" fmla="*/ 66 h 332"/>
                <a:gd name="T68" fmla="*/ 26 w 219"/>
                <a:gd name="T69" fmla="*/ 71 h 332"/>
                <a:gd name="T70" fmla="*/ 30 w 219"/>
                <a:gd name="T71" fmla="*/ 75 h 332"/>
                <a:gd name="T72" fmla="*/ 34 w 219"/>
                <a:gd name="T73" fmla="*/ 78 h 332"/>
                <a:gd name="T74" fmla="*/ 38 w 219"/>
                <a:gd name="T75" fmla="*/ 80 h 332"/>
                <a:gd name="T76" fmla="*/ 41 w 219"/>
                <a:gd name="T77" fmla="*/ 82 h 332"/>
                <a:gd name="T78" fmla="*/ 45 w 219"/>
                <a:gd name="T79" fmla="*/ 82 h 332"/>
                <a:gd name="T80" fmla="*/ 49 w 219"/>
                <a:gd name="T81" fmla="*/ 82 h 332"/>
                <a:gd name="T82" fmla="*/ 52 w 219"/>
                <a:gd name="T83" fmla="*/ 79 h 332"/>
                <a:gd name="T84" fmla="*/ 54 w 219"/>
                <a:gd name="T85" fmla="*/ 75 h 332"/>
                <a:gd name="T86" fmla="*/ 54 w 219"/>
                <a:gd name="T87" fmla="*/ 68 h 332"/>
                <a:gd name="T88" fmla="*/ 53 w 219"/>
                <a:gd name="T89" fmla="*/ 59 h 33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9"/>
                <a:gd name="T136" fmla="*/ 0 h 332"/>
                <a:gd name="T137" fmla="*/ 219 w 219"/>
                <a:gd name="T138" fmla="*/ 332 h 33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9" h="332">
                  <a:moveTo>
                    <a:pt x="214" y="239"/>
                  </a:moveTo>
                  <a:lnTo>
                    <a:pt x="213" y="235"/>
                  </a:lnTo>
                  <a:lnTo>
                    <a:pt x="208" y="225"/>
                  </a:lnTo>
                  <a:lnTo>
                    <a:pt x="203" y="209"/>
                  </a:lnTo>
                  <a:lnTo>
                    <a:pt x="196" y="189"/>
                  </a:lnTo>
                  <a:lnTo>
                    <a:pt x="187" y="167"/>
                  </a:lnTo>
                  <a:lnTo>
                    <a:pt x="177" y="145"/>
                  </a:lnTo>
                  <a:lnTo>
                    <a:pt x="167" y="122"/>
                  </a:lnTo>
                  <a:lnTo>
                    <a:pt x="157" y="103"/>
                  </a:lnTo>
                  <a:lnTo>
                    <a:pt x="150" y="93"/>
                  </a:lnTo>
                  <a:lnTo>
                    <a:pt x="142" y="83"/>
                  </a:lnTo>
                  <a:lnTo>
                    <a:pt x="130" y="73"/>
                  </a:lnTo>
                  <a:lnTo>
                    <a:pt x="117" y="61"/>
                  </a:lnTo>
                  <a:lnTo>
                    <a:pt x="104" y="51"/>
                  </a:lnTo>
                  <a:lnTo>
                    <a:pt x="89" y="40"/>
                  </a:lnTo>
                  <a:lnTo>
                    <a:pt x="74" y="30"/>
                  </a:lnTo>
                  <a:lnTo>
                    <a:pt x="59" y="22"/>
                  </a:lnTo>
                  <a:lnTo>
                    <a:pt x="44" y="14"/>
                  </a:lnTo>
                  <a:lnTo>
                    <a:pt x="31" y="8"/>
                  </a:lnTo>
                  <a:lnTo>
                    <a:pt x="19" y="4"/>
                  </a:lnTo>
                  <a:lnTo>
                    <a:pt x="10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" y="15"/>
                  </a:lnTo>
                  <a:lnTo>
                    <a:pt x="17" y="58"/>
                  </a:lnTo>
                  <a:lnTo>
                    <a:pt x="18" y="104"/>
                  </a:lnTo>
                  <a:lnTo>
                    <a:pt x="15" y="145"/>
                  </a:lnTo>
                  <a:lnTo>
                    <a:pt x="14" y="175"/>
                  </a:lnTo>
                  <a:lnTo>
                    <a:pt x="19" y="189"/>
                  </a:lnTo>
                  <a:lnTo>
                    <a:pt x="30" y="206"/>
                  </a:lnTo>
                  <a:lnTo>
                    <a:pt x="46" y="226"/>
                  </a:lnTo>
                  <a:lnTo>
                    <a:pt x="64" y="247"/>
                  </a:lnTo>
                  <a:lnTo>
                    <a:pt x="85" y="267"/>
                  </a:lnTo>
                  <a:lnTo>
                    <a:pt x="105" y="287"/>
                  </a:lnTo>
                  <a:lnTo>
                    <a:pt x="123" y="303"/>
                  </a:lnTo>
                  <a:lnTo>
                    <a:pt x="138" y="315"/>
                  </a:lnTo>
                  <a:lnTo>
                    <a:pt x="152" y="324"/>
                  </a:lnTo>
                  <a:lnTo>
                    <a:pt x="167" y="330"/>
                  </a:lnTo>
                  <a:lnTo>
                    <a:pt x="183" y="332"/>
                  </a:lnTo>
                  <a:lnTo>
                    <a:pt x="197" y="330"/>
                  </a:lnTo>
                  <a:lnTo>
                    <a:pt x="210" y="320"/>
                  </a:lnTo>
                  <a:lnTo>
                    <a:pt x="217" y="303"/>
                  </a:lnTo>
                  <a:lnTo>
                    <a:pt x="219" y="275"/>
                  </a:lnTo>
                  <a:lnTo>
                    <a:pt x="214" y="239"/>
                  </a:lnTo>
                  <a:close/>
                </a:path>
              </a:pathLst>
            </a:custGeom>
            <a:solidFill>
              <a:srgbClr val="E0BCA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70" name="Freeform 35"/>
            <p:cNvSpPr>
              <a:spLocks/>
            </p:cNvSpPr>
            <p:nvPr/>
          </p:nvSpPr>
          <p:spPr bwMode="auto">
            <a:xfrm>
              <a:off x="3932" y="3310"/>
              <a:ext cx="102" cy="159"/>
            </a:xfrm>
            <a:custGeom>
              <a:avLst/>
              <a:gdLst>
                <a:gd name="T0" fmla="*/ 50 w 204"/>
                <a:gd name="T1" fmla="*/ 57 h 317"/>
                <a:gd name="T2" fmla="*/ 50 w 204"/>
                <a:gd name="T3" fmla="*/ 57 h 317"/>
                <a:gd name="T4" fmla="*/ 49 w 204"/>
                <a:gd name="T5" fmla="*/ 54 h 317"/>
                <a:gd name="T6" fmla="*/ 48 w 204"/>
                <a:gd name="T7" fmla="*/ 50 h 317"/>
                <a:gd name="T8" fmla="*/ 46 w 204"/>
                <a:gd name="T9" fmla="*/ 46 h 317"/>
                <a:gd name="T10" fmla="*/ 44 w 204"/>
                <a:gd name="T11" fmla="*/ 40 h 317"/>
                <a:gd name="T12" fmla="*/ 42 w 204"/>
                <a:gd name="T13" fmla="*/ 35 h 317"/>
                <a:gd name="T14" fmla="*/ 39 w 204"/>
                <a:gd name="T15" fmla="*/ 30 h 317"/>
                <a:gd name="T16" fmla="*/ 37 w 204"/>
                <a:gd name="T17" fmla="*/ 25 h 317"/>
                <a:gd name="T18" fmla="*/ 34 w 204"/>
                <a:gd name="T19" fmla="*/ 20 h 317"/>
                <a:gd name="T20" fmla="*/ 27 w 204"/>
                <a:gd name="T21" fmla="*/ 15 h 317"/>
                <a:gd name="T22" fmla="*/ 21 w 204"/>
                <a:gd name="T23" fmla="*/ 10 h 317"/>
                <a:gd name="T24" fmla="*/ 13 w 204"/>
                <a:gd name="T25" fmla="*/ 5 h 317"/>
                <a:gd name="T26" fmla="*/ 7 w 204"/>
                <a:gd name="T27" fmla="*/ 2 h 317"/>
                <a:gd name="T28" fmla="*/ 3 w 204"/>
                <a:gd name="T29" fmla="*/ 0 h 317"/>
                <a:gd name="T30" fmla="*/ 0 w 204"/>
                <a:gd name="T31" fmla="*/ 1 h 317"/>
                <a:gd name="T32" fmla="*/ 1 w 204"/>
                <a:gd name="T33" fmla="*/ 4 h 317"/>
                <a:gd name="T34" fmla="*/ 4 w 204"/>
                <a:gd name="T35" fmla="*/ 14 h 317"/>
                <a:gd name="T36" fmla="*/ 5 w 204"/>
                <a:gd name="T37" fmla="*/ 25 h 317"/>
                <a:gd name="T38" fmla="*/ 3 w 204"/>
                <a:gd name="T39" fmla="*/ 35 h 317"/>
                <a:gd name="T40" fmla="*/ 3 w 204"/>
                <a:gd name="T41" fmla="*/ 42 h 317"/>
                <a:gd name="T42" fmla="*/ 5 w 204"/>
                <a:gd name="T43" fmla="*/ 45 h 317"/>
                <a:gd name="T44" fmla="*/ 7 w 204"/>
                <a:gd name="T45" fmla="*/ 50 h 317"/>
                <a:gd name="T46" fmla="*/ 11 w 204"/>
                <a:gd name="T47" fmla="*/ 54 h 317"/>
                <a:gd name="T48" fmla="*/ 15 w 204"/>
                <a:gd name="T49" fmla="*/ 59 h 317"/>
                <a:gd name="T50" fmla="*/ 20 w 204"/>
                <a:gd name="T51" fmla="*/ 64 h 317"/>
                <a:gd name="T52" fmla="*/ 25 w 204"/>
                <a:gd name="T53" fmla="*/ 69 h 317"/>
                <a:gd name="T54" fmla="*/ 28 w 204"/>
                <a:gd name="T55" fmla="*/ 73 h 317"/>
                <a:gd name="T56" fmla="*/ 33 w 204"/>
                <a:gd name="T57" fmla="*/ 76 h 317"/>
                <a:gd name="T58" fmla="*/ 36 w 204"/>
                <a:gd name="T59" fmla="*/ 78 h 317"/>
                <a:gd name="T60" fmla="*/ 40 w 204"/>
                <a:gd name="T61" fmla="*/ 79 h 317"/>
                <a:gd name="T62" fmla="*/ 43 w 204"/>
                <a:gd name="T63" fmla="*/ 80 h 317"/>
                <a:gd name="T64" fmla="*/ 46 w 204"/>
                <a:gd name="T65" fmla="*/ 79 h 317"/>
                <a:gd name="T66" fmla="*/ 49 w 204"/>
                <a:gd name="T67" fmla="*/ 77 h 317"/>
                <a:gd name="T68" fmla="*/ 51 w 204"/>
                <a:gd name="T69" fmla="*/ 73 h 317"/>
                <a:gd name="T70" fmla="*/ 51 w 204"/>
                <a:gd name="T71" fmla="*/ 66 h 317"/>
                <a:gd name="T72" fmla="*/ 50 w 204"/>
                <a:gd name="T73" fmla="*/ 57 h 31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4"/>
                <a:gd name="T112" fmla="*/ 0 h 317"/>
                <a:gd name="T113" fmla="*/ 204 w 204"/>
                <a:gd name="T114" fmla="*/ 317 h 31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4" h="317">
                  <a:moveTo>
                    <a:pt x="199" y="228"/>
                  </a:moveTo>
                  <a:lnTo>
                    <a:pt x="198" y="225"/>
                  </a:lnTo>
                  <a:lnTo>
                    <a:pt x="195" y="215"/>
                  </a:lnTo>
                  <a:lnTo>
                    <a:pt x="189" y="200"/>
                  </a:lnTo>
                  <a:lnTo>
                    <a:pt x="182" y="181"/>
                  </a:lnTo>
                  <a:lnTo>
                    <a:pt x="174" y="160"/>
                  </a:lnTo>
                  <a:lnTo>
                    <a:pt x="165" y="139"/>
                  </a:lnTo>
                  <a:lnTo>
                    <a:pt x="156" y="118"/>
                  </a:lnTo>
                  <a:lnTo>
                    <a:pt x="146" y="98"/>
                  </a:lnTo>
                  <a:lnTo>
                    <a:pt x="133" y="79"/>
                  </a:lnTo>
                  <a:lnTo>
                    <a:pt x="110" y="58"/>
                  </a:lnTo>
                  <a:lnTo>
                    <a:pt x="83" y="38"/>
                  </a:lnTo>
                  <a:lnTo>
                    <a:pt x="55" y="20"/>
                  </a:lnTo>
                  <a:lnTo>
                    <a:pt x="30" y="7"/>
                  </a:lnTo>
                  <a:lnTo>
                    <a:pt x="10" y="0"/>
                  </a:lnTo>
                  <a:lnTo>
                    <a:pt x="0" y="3"/>
                  </a:lnTo>
                  <a:lnTo>
                    <a:pt x="4" y="15"/>
                  </a:lnTo>
                  <a:lnTo>
                    <a:pt x="16" y="56"/>
                  </a:lnTo>
                  <a:lnTo>
                    <a:pt x="17" y="98"/>
                  </a:lnTo>
                  <a:lnTo>
                    <a:pt x="14" y="139"/>
                  </a:lnTo>
                  <a:lnTo>
                    <a:pt x="13" y="167"/>
                  </a:lnTo>
                  <a:lnTo>
                    <a:pt x="17" y="180"/>
                  </a:lnTo>
                  <a:lnTo>
                    <a:pt x="29" y="197"/>
                  </a:lnTo>
                  <a:lnTo>
                    <a:pt x="43" y="216"/>
                  </a:lnTo>
                  <a:lnTo>
                    <a:pt x="61" y="235"/>
                  </a:lnTo>
                  <a:lnTo>
                    <a:pt x="80" y="256"/>
                  </a:lnTo>
                  <a:lnTo>
                    <a:pt x="98" y="274"/>
                  </a:lnTo>
                  <a:lnTo>
                    <a:pt x="115" y="289"/>
                  </a:lnTo>
                  <a:lnTo>
                    <a:pt x="129" y="301"/>
                  </a:lnTo>
                  <a:lnTo>
                    <a:pt x="142" y="309"/>
                  </a:lnTo>
                  <a:lnTo>
                    <a:pt x="157" y="315"/>
                  </a:lnTo>
                  <a:lnTo>
                    <a:pt x="171" y="317"/>
                  </a:lnTo>
                  <a:lnTo>
                    <a:pt x="184" y="315"/>
                  </a:lnTo>
                  <a:lnTo>
                    <a:pt x="195" y="306"/>
                  </a:lnTo>
                  <a:lnTo>
                    <a:pt x="202" y="289"/>
                  </a:lnTo>
                  <a:lnTo>
                    <a:pt x="204" y="264"/>
                  </a:lnTo>
                  <a:lnTo>
                    <a:pt x="199" y="228"/>
                  </a:lnTo>
                  <a:close/>
                </a:path>
              </a:pathLst>
            </a:custGeom>
            <a:solidFill>
              <a:srgbClr val="D3A58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71" name="Freeform 36"/>
            <p:cNvSpPr>
              <a:spLocks/>
            </p:cNvSpPr>
            <p:nvPr/>
          </p:nvSpPr>
          <p:spPr bwMode="auto">
            <a:xfrm>
              <a:off x="3936" y="3315"/>
              <a:ext cx="95" cy="151"/>
            </a:xfrm>
            <a:custGeom>
              <a:avLst/>
              <a:gdLst>
                <a:gd name="T0" fmla="*/ 47 w 190"/>
                <a:gd name="T1" fmla="*/ 55 h 301"/>
                <a:gd name="T2" fmla="*/ 47 w 190"/>
                <a:gd name="T3" fmla="*/ 54 h 301"/>
                <a:gd name="T4" fmla="*/ 46 w 190"/>
                <a:gd name="T5" fmla="*/ 52 h 301"/>
                <a:gd name="T6" fmla="*/ 45 w 190"/>
                <a:gd name="T7" fmla="*/ 48 h 301"/>
                <a:gd name="T8" fmla="*/ 43 w 190"/>
                <a:gd name="T9" fmla="*/ 43 h 301"/>
                <a:gd name="T10" fmla="*/ 41 w 190"/>
                <a:gd name="T11" fmla="*/ 38 h 301"/>
                <a:gd name="T12" fmla="*/ 39 w 190"/>
                <a:gd name="T13" fmla="*/ 33 h 301"/>
                <a:gd name="T14" fmla="*/ 37 w 190"/>
                <a:gd name="T15" fmla="*/ 28 h 301"/>
                <a:gd name="T16" fmla="*/ 34 w 190"/>
                <a:gd name="T17" fmla="*/ 24 h 301"/>
                <a:gd name="T18" fmla="*/ 30 w 190"/>
                <a:gd name="T19" fmla="*/ 19 h 301"/>
                <a:gd name="T20" fmla="*/ 25 w 190"/>
                <a:gd name="T21" fmla="*/ 14 h 301"/>
                <a:gd name="T22" fmla="*/ 19 w 190"/>
                <a:gd name="T23" fmla="*/ 9 h 301"/>
                <a:gd name="T24" fmla="*/ 12 w 190"/>
                <a:gd name="T25" fmla="*/ 5 h 301"/>
                <a:gd name="T26" fmla="*/ 6 w 190"/>
                <a:gd name="T27" fmla="*/ 2 h 301"/>
                <a:gd name="T28" fmla="*/ 3 w 190"/>
                <a:gd name="T29" fmla="*/ 0 h 301"/>
                <a:gd name="T30" fmla="*/ 0 w 190"/>
                <a:gd name="T31" fmla="*/ 1 h 301"/>
                <a:gd name="T32" fmla="*/ 1 w 190"/>
                <a:gd name="T33" fmla="*/ 4 h 301"/>
                <a:gd name="T34" fmla="*/ 3 w 190"/>
                <a:gd name="T35" fmla="*/ 13 h 301"/>
                <a:gd name="T36" fmla="*/ 4 w 190"/>
                <a:gd name="T37" fmla="*/ 24 h 301"/>
                <a:gd name="T38" fmla="*/ 3 w 190"/>
                <a:gd name="T39" fmla="*/ 33 h 301"/>
                <a:gd name="T40" fmla="*/ 3 w 190"/>
                <a:gd name="T41" fmla="*/ 40 h 301"/>
                <a:gd name="T42" fmla="*/ 5 w 190"/>
                <a:gd name="T43" fmla="*/ 43 h 301"/>
                <a:gd name="T44" fmla="*/ 6 w 190"/>
                <a:gd name="T45" fmla="*/ 47 h 301"/>
                <a:gd name="T46" fmla="*/ 11 w 190"/>
                <a:gd name="T47" fmla="*/ 52 h 301"/>
                <a:gd name="T48" fmla="*/ 14 w 190"/>
                <a:gd name="T49" fmla="*/ 56 h 301"/>
                <a:gd name="T50" fmla="*/ 19 w 190"/>
                <a:gd name="T51" fmla="*/ 61 h 301"/>
                <a:gd name="T52" fmla="*/ 23 w 190"/>
                <a:gd name="T53" fmla="*/ 66 h 301"/>
                <a:gd name="T54" fmla="*/ 26 w 190"/>
                <a:gd name="T55" fmla="*/ 69 h 301"/>
                <a:gd name="T56" fmla="*/ 30 w 190"/>
                <a:gd name="T57" fmla="*/ 72 h 301"/>
                <a:gd name="T58" fmla="*/ 34 w 190"/>
                <a:gd name="T59" fmla="*/ 74 h 301"/>
                <a:gd name="T60" fmla="*/ 37 w 190"/>
                <a:gd name="T61" fmla="*/ 75 h 301"/>
                <a:gd name="T62" fmla="*/ 40 w 190"/>
                <a:gd name="T63" fmla="*/ 76 h 301"/>
                <a:gd name="T64" fmla="*/ 43 w 190"/>
                <a:gd name="T65" fmla="*/ 75 h 301"/>
                <a:gd name="T66" fmla="*/ 46 w 190"/>
                <a:gd name="T67" fmla="*/ 73 h 301"/>
                <a:gd name="T68" fmla="*/ 47 w 190"/>
                <a:gd name="T69" fmla="*/ 69 h 301"/>
                <a:gd name="T70" fmla="*/ 48 w 190"/>
                <a:gd name="T71" fmla="*/ 63 h 301"/>
                <a:gd name="T72" fmla="*/ 47 w 190"/>
                <a:gd name="T73" fmla="*/ 55 h 30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0"/>
                <a:gd name="T112" fmla="*/ 0 h 301"/>
                <a:gd name="T113" fmla="*/ 190 w 190"/>
                <a:gd name="T114" fmla="*/ 301 h 30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0" h="301">
                  <a:moveTo>
                    <a:pt x="186" y="217"/>
                  </a:moveTo>
                  <a:lnTo>
                    <a:pt x="185" y="214"/>
                  </a:lnTo>
                  <a:lnTo>
                    <a:pt x="181" y="205"/>
                  </a:lnTo>
                  <a:lnTo>
                    <a:pt x="177" y="190"/>
                  </a:lnTo>
                  <a:lnTo>
                    <a:pt x="170" y="172"/>
                  </a:lnTo>
                  <a:lnTo>
                    <a:pt x="162" y="152"/>
                  </a:lnTo>
                  <a:lnTo>
                    <a:pt x="154" y="131"/>
                  </a:lnTo>
                  <a:lnTo>
                    <a:pt x="146" y="111"/>
                  </a:lnTo>
                  <a:lnTo>
                    <a:pt x="136" y="93"/>
                  </a:lnTo>
                  <a:lnTo>
                    <a:pt x="122" y="74"/>
                  </a:lnTo>
                  <a:lnTo>
                    <a:pt x="102" y="55"/>
                  </a:lnTo>
                  <a:lnTo>
                    <a:pt x="76" y="35"/>
                  </a:lnTo>
                  <a:lnTo>
                    <a:pt x="51" y="19"/>
                  </a:lnTo>
                  <a:lnTo>
                    <a:pt x="27" y="6"/>
                  </a:lnTo>
                  <a:lnTo>
                    <a:pt x="10" y="0"/>
                  </a:lnTo>
                  <a:lnTo>
                    <a:pt x="0" y="2"/>
                  </a:lnTo>
                  <a:lnTo>
                    <a:pt x="3" y="13"/>
                  </a:lnTo>
                  <a:lnTo>
                    <a:pt x="15" y="51"/>
                  </a:lnTo>
                  <a:lnTo>
                    <a:pt x="16" y="93"/>
                  </a:lnTo>
                  <a:lnTo>
                    <a:pt x="13" y="132"/>
                  </a:lnTo>
                  <a:lnTo>
                    <a:pt x="13" y="160"/>
                  </a:lnTo>
                  <a:lnTo>
                    <a:pt x="18" y="172"/>
                  </a:lnTo>
                  <a:lnTo>
                    <a:pt x="27" y="187"/>
                  </a:lnTo>
                  <a:lnTo>
                    <a:pt x="41" y="206"/>
                  </a:lnTo>
                  <a:lnTo>
                    <a:pt x="57" y="224"/>
                  </a:lnTo>
                  <a:lnTo>
                    <a:pt x="74" y="243"/>
                  </a:lnTo>
                  <a:lnTo>
                    <a:pt x="91" y="261"/>
                  </a:lnTo>
                  <a:lnTo>
                    <a:pt x="107" y="275"/>
                  </a:lnTo>
                  <a:lnTo>
                    <a:pt x="120" y="286"/>
                  </a:lnTo>
                  <a:lnTo>
                    <a:pt x="133" y="294"/>
                  </a:lnTo>
                  <a:lnTo>
                    <a:pt x="146" y="299"/>
                  </a:lnTo>
                  <a:lnTo>
                    <a:pt x="159" y="301"/>
                  </a:lnTo>
                  <a:lnTo>
                    <a:pt x="172" y="299"/>
                  </a:lnTo>
                  <a:lnTo>
                    <a:pt x="182" y="291"/>
                  </a:lnTo>
                  <a:lnTo>
                    <a:pt x="188" y="275"/>
                  </a:lnTo>
                  <a:lnTo>
                    <a:pt x="190" y="251"/>
                  </a:lnTo>
                  <a:lnTo>
                    <a:pt x="186" y="217"/>
                  </a:lnTo>
                  <a:close/>
                </a:path>
              </a:pathLst>
            </a:custGeom>
            <a:solidFill>
              <a:srgbClr val="CC91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72" name="Freeform 37"/>
            <p:cNvSpPr>
              <a:spLocks/>
            </p:cNvSpPr>
            <p:nvPr/>
          </p:nvSpPr>
          <p:spPr bwMode="auto">
            <a:xfrm>
              <a:off x="3941" y="3320"/>
              <a:ext cx="87" cy="143"/>
            </a:xfrm>
            <a:custGeom>
              <a:avLst/>
              <a:gdLst>
                <a:gd name="T0" fmla="*/ 42 w 175"/>
                <a:gd name="T1" fmla="*/ 51 h 286"/>
                <a:gd name="T2" fmla="*/ 42 w 175"/>
                <a:gd name="T3" fmla="*/ 50 h 286"/>
                <a:gd name="T4" fmla="*/ 41 w 175"/>
                <a:gd name="T5" fmla="*/ 48 h 286"/>
                <a:gd name="T6" fmla="*/ 40 w 175"/>
                <a:gd name="T7" fmla="*/ 44 h 286"/>
                <a:gd name="T8" fmla="*/ 39 w 175"/>
                <a:gd name="T9" fmla="*/ 40 h 286"/>
                <a:gd name="T10" fmla="*/ 37 w 175"/>
                <a:gd name="T11" fmla="*/ 36 h 286"/>
                <a:gd name="T12" fmla="*/ 35 w 175"/>
                <a:gd name="T13" fmla="*/ 31 h 286"/>
                <a:gd name="T14" fmla="*/ 33 w 175"/>
                <a:gd name="T15" fmla="*/ 26 h 286"/>
                <a:gd name="T16" fmla="*/ 31 w 175"/>
                <a:gd name="T17" fmla="*/ 21 h 286"/>
                <a:gd name="T18" fmla="*/ 28 w 175"/>
                <a:gd name="T19" fmla="*/ 18 h 286"/>
                <a:gd name="T20" fmla="*/ 23 w 175"/>
                <a:gd name="T21" fmla="*/ 13 h 286"/>
                <a:gd name="T22" fmla="*/ 17 w 175"/>
                <a:gd name="T23" fmla="*/ 9 h 286"/>
                <a:gd name="T24" fmla="*/ 11 w 175"/>
                <a:gd name="T25" fmla="*/ 4 h 286"/>
                <a:gd name="T26" fmla="*/ 6 w 175"/>
                <a:gd name="T27" fmla="*/ 1 h 286"/>
                <a:gd name="T28" fmla="*/ 2 w 175"/>
                <a:gd name="T29" fmla="*/ 0 h 286"/>
                <a:gd name="T30" fmla="*/ 0 w 175"/>
                <a:gd name="T31" fmla="*/ 1 h 286"/>
                <a:gd name="T32" fmla="*/ 0 w 175"/>
                <a:gd name="T33" fmla="*/ 3 h 286"/>
                <a:gd name="T34" fmla="*/ 3 w 175"/>
                <a:gd name="T35" fmla="*/ 12 h 286"/>
                <a:gd name="T36" fmla="*/ 3 w 175"/>
                <a:gd name="T37" fmla="*/ 22 h 286"/>
                <a:gd name="T38" fmla="*/ 2 w 175"/>
                <a:gd name="T39" fmla="*/ 31 h 286"/>
                <a:gd name="T40" fmla="*/ 2 w 175"/>
                <a:gd name="T41" fmla="*/ 37 h 286"/>
                <a:gd name="T42" fmla="*/ 4 w 175"/>
                <a:gd name="T43" fmla="*/ 40 h 286"/>
                <a:gd name="T44" fmla="*/ 6 w 175"/>
                <a:gd name="T45" fmla="*/ 44 h 286"/>
                <a:gd name="T46" fmla="*/ 9 w 175"/>
                <a:gd name="T47" fmla="*/ 48 h 286"/>
                <a:gd name="T48" fmla="*/ 12 w 175"/>
                <a:gd name="T49" fmla="*/ 53 h 286"/>
                <a:gd name="T50" fmla="*/ 17 w 175"/>
                <a:gd name="T51" fmla="*/ 57 h 286"/>
                <a:gd name="T52" fmla="*/ 21 w 175"/>
                <a:gd name="T53" fmla="*/ 61 h 286"/>
                <a:gd name="T54" fmla="*/ 24 w 175"/>
                <a:gd name="T55" fmla="*/ 65 h 286"/>
                <a:gd name="T56" fmla="*/ 27 w 175"/>
                <a:gd name="T57" fmla="*/ 68 h 286"/>
                <a:gd name="T58" fmla="*/ 30 w 175"/>
                <a:gd name="T59" fmla="*/ 70 h 286"/>
                <a:gd name="T60" fmla="*/ 33 w 175"/>
                <a:gd name="T61" fmla="*/ 71 h 286"/>
                <a:gd name="T62" fmla="*/ 36 w 175"/>
                <a:gd name="T63" fmla="*/ 72 h 286"/>
                <a:gd name="T64" fmla="*/ 39 w 175"/>
                <a:gd name="T65" fmla="*/ 71 h 286"/>
                <a:gd name="T66" fmla="*/ 42 w 175"/>
                <a:gd name="T67" fmla="*/ 69 h 286"/>
                <a:gd name="T68" fmla="*/ 43 w 175"/>
                <a:gd name="T69" fmla="*/ 65 h 286"/>
                <a:gd name="T70" fmla="*/ 43 w 175"/>
                <a:gd name="T71" fmla="*/ 59 h 286"/>
                <a:gd name="T72" fmla="*/ 42 w 175"/>
                <a:gd name="T73" fmla="*/ 51 h 28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75"/>
                <a:gd name="T112" fmla="*/ 0 h 286"/>
                <a:gd name="T113" fmla="*/ 175 w 175"/>
                <a:gd name="T114" fmla="*/ 286 h 28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75" h="286">
                  <a:moveTo>
                    <a:pt x="171" y="205"/>
                  </a:moveTo>
                  <a:lnTo>
                    <a:pt x="170" y="201"/>
                  </a:lnTo>
                  <a:lnTo>
                    <a:pt x="167" y="192"/>
                  </a:lnTo>
                  <a:lnTo>
                    <a:pt x="162" y="178"/>
                  </a:lnTo>
                  <a:lnTo>
                    <a:pt x="156" y="162"/>
                  </a:lnTo>
                  <a:lnTo>
                    <a:pt x="149" y="144"/>
                  </a:lnTo>
                  <a:lnTo>
                    <a:pt x="141" y="124"/>
                  </a:lnTo>
                  <a:lnTo>
                    <a:pt x="133" y="105"/>
                  </a:lnTo>
                  <a:lnTo>
                    <a:pt x="125" y="87"/>
                  </a:lnTo>
                  <a:lnTo>
                    <a:pt x="112" y="70"/>
                  </a:lnTo>
                  <a:lnTo>
                    <a:pt x="94" y="52"/>
                  </a:lnTo>
                  <a:lnTo>
                    <a:pt x="71" y="33"/>
                  </a:lnTo>
                  <a:lnTo>
                    <a:pt x="47" y="17"/>
                  </a:lnTo>
                  <a:lnTo>
                    <a:pt x="25" y="6"/>
                  </a:lnTo>
                  <a:lnTo>
                    <a:pt x="8" y="0"/>
                  </a:lnTo>
                  <a:lnTo>
                    <a:pt x="0" y="1"/>
                  </a:lnTo>
                  <a:lnTo>
                    <a:pt x="2" y="13"/>
                  </a:lnTo>
                  <a:lnTo>
                    <a:pt x="13" y="48"/>
                  </a:lnTo>
                  <a:lnTo>
                    <a:pt x="15" y="89"/>
                  </a:lnTo>
                  <a:lnTo>
                    <a:pt x="11" y="124"/>
                  </a:lnTo>
                  <a:lnTo>
                    <a:pt x="11" y="151"/>
                  </a:lnTo>
                  <a:lnTo>
                    <a:pt x="16" y="162"/>
                  </a:lnTo>
                  <a:lnTo>
                    <a:pt x="24" y="177"/>
                  </a:lnTo>
                  <a:lnTo>
                    <a:pt x="36" y="195"/>
                  </a:lnTo>
                  <a:lnTo>
                    <a:pt x="51" y="212"/>
                  </a:lnTo>
                  <a:lnTo>
                    <a:pt x="68" y="230"/>
                  </a:lnTo>
                  <a:lnTo>
                    <a:pt x="84" y="246"/>
                  </a:lnTo>
                  <a:lnTo>
                    <a:pt x="99" y="260"/>
                  </a:lnTo>
                  <a:lnTo>
                    <a:pt x="110" y="271"/>
                  </a:lnTo>
                  <a:lnTo>
                    <a:pt x="122" y="279"/>
                  </a:lnTo>
                  <a:lnTo>
                    <a:pt x="134" y="283"/>
                  </a:lnTo>
                  <a:lnTo>
                    <a:pt x="147" y="286"/>
                  </a:lnTo>
                  <a:lnTo>
                    <a:pt x="159" y="283"/>
                  </a:lnTo>
                  <a:lnTo>
                    <a:pt x="168" y="275"/>
                  </a:lnTo>
                  <a:lnTo>
                    <a:pt x="174" y="260"/>
                  </a:lnTo>
                  <a:lnTo>
                    <a:pt x="175" y="237"/>
                  </a:lnTo>
                  <a:lnTo>
                    <a:pt x="171" y="205"/>
                  </a:lnTo>
                  <a:close/>
                </a:path>
              </a:pathLst>
            </a:custGeom>
            <a:solidFill>
              <a:srgbClr val="C17A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73" name="Freeform 38"/>
            <p:cNvSpPr>
              <a:spLocks/>
            </p:cNvSpPr>
            <p:nvPr/>
          </p:nvSpPr>
          <p:spPr bwMode="auto">
            <a:xfrm>
              <a:off x="3945" y="3325"/>
              <a:ext cx="80" cy="135"/>
            </a:xfrm>
            <a:custGeom>
              <a:avLst/>
              <a:gdLst>
                <a:gd name="T0" fmla="*/ 39 w 160"/>
                <a:gd name="T1" fmla="*/ 48 h 271"/>
                <a:gd name="T2" fmla="*/ 39 w 160"/>
                <a:gd name="T3" fmla="*/ 47 h 271"/>
                <a:gd name="T4" fmla="*/ 39 w 160"/>
                <a:gd name="T5" fmla="*/ 45 h 271"/>
                <a:gd name="T6" fmla="*/ 37 w 160"/>
                <a:gd name="T7" fmla="*/ 42 h 271"/>
                <a:gd name="T8" fmla="*/ 36 w 160"/>
                <a:gd name="T9" fmla="*/ 38 h 271"/>
                <a:gd name="T10" fmla="*/ 35 w 160"/>
                <a:gd name="T11" fmla="*/ 34 h 271"/>
                <a:gd name="T12" fmla="*/ 33 w 160"/>
                <a:gd name="T13" fmla="*/ 29 h 271"/>
                <a:gd name="T14" fmla="*/ 30 w 160"/>
                <a:gd name="T15" fmla="*/ 25 h 271"/>
                <a:gd name="T16" fmla="*/ 28 w 160"/>
                <a:gd name="T17" fmla="*/ 20 h 271"/>
                <a:gd name="T18" fmla="*/ 25 w 160"/>
                <a:gd name="T19" fmla="*/ 16 h 271"/>
                <a:gd name="T20" fmla="*/ 21 w 160"/>
                <a:gd name="T21" fmla="*/ 12 h 271"/>
                <a:gd name="T22" fmla="*/ 16 w 160"/>
                <a:gd name="T23" fmla="*/ 8 h 271"/>
                <a:gd name="T24" fmla="*/ 10 w 160"/>
                <a:gd name="T25" fmla="*/ 4 h 271"/>
                <a:gd name="T26" fmla="*/ 5 w 160"/>
                <a:gd name="T27" fmla="*/ 1 h 271"/>
                <a:gd name="T28" fmla="*/ 1 w 160"/>
                <a:gd name="T29" fmla="*/ 0 h 271"/>
                <a:gd name="T30" fmla="*/ 0 w 160"/>
                <a:gd name="T31" fmla="*/ 0 h 271"/>
                <a:gd name="T32" fmla="*/ 1 w 160"/>
                <a:gd name="T33" fmla="*/ 3 h 271"/>
                <a:gd name="T34" fmla="*/ 3 w 160"/>
                <a:gd name="T35" fmla="*/ 11 h 271"/>
                <a:gd name="T36" fmla="*/ 3 w 160"/>
                <a:gd name="T37" fmla="*/ 21 h 271"/>
                <a:gd name="T38" fmla="*/ 3 w 160"/>
                <a:gd name="T39" fmla="*/ 29 h 271"/>
                <a:gd name="T40" fmla="*/ 3 w 160"/>
                <a:gd name="T41" fmla="*/ 35 h 271"/>
                <a:gd name="T42" fmla="*/ 3 w 160"/>
                <a:gd name="T43" fmla="*/ 38 h 271"/>
                <a:gd name="T44" fmla="*/ 5 w 160"/>
                <a:gd name="T45" fmla="*/ 42 h 271"/>
                <a:gd name="T46" fmla="*/ 9 w 160"/>
                <a:gd name="T47" fmla="*/ 46 h 271"/>
                <a:gd name="T48" fmla="*/ 11 w 160"/>
                <a:gd name="T49" fmla="*/ 50 h 271"/>
                <a:gd name="T50" fmla="*/ 15 w 160"/>
                <a:gd name="T51" fmla="*/ 54 h 271"/>
                <a:gd name="T52" fmla="*/ 20 w 160"/>
                <a:gd name="T53" fmla="*/ 58 h 271"/>
                <a:gd name="T54" fmla="*/ 22 w 160"/>
                <a:gd name="T55" fmla="*/ 61 h 271"/>
                <a:gd name="T56" fmla="*/ 25 w 160"/>
                <a:gd name="T57" fmla="*/ 64 h 271"/>
                <a:gd name="T58" fmla="*/ 28 w 160"/>
                <a:gd name="T59" fmla="*/ 66 h 271"/>
                <a:gd name="T60" fmla="*/ 30 w 160"/>
                <a:gd name="T61" fmla="*/ 67 h 271"/>
                <a:gd name="T62" fmla="*/ 34 w 160"/>
                <a:gd name="T63" fmla="*/ 67 h 271"/>
                <a:gd name="T64" fmla="*/ 37 w 160"/>
                <a:gd name="T65" fmla="*/ 67 h 271"/>
                <a:gd name="T66" fmla="*/ 39 w 160"/>
                <a:gd name="T67" fmla="*/ 65 h 271"/>
                <a:gd name="T68" fmla="*/ 40 w 160"/>
                <a:gd name="T69" fmla="*/ 62 h 271"/>
                <a:gd name="T70" fmla="*/ 40 w 160"/>
                <a:gd name="T71" fmla="*/ 56 h 271"/>
                <a:gd name="T72" fmla="*/ 39 w 160"/>
                <a:gd name="T73" fmla="*/ 48 h 27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0"/>
                <a:gd name="T112" fmla="*/ 0 h 271"/>
                <a:gd name="T113" fmla="*/ 160 w 160"/>
                <a:gd name="T114" fmla="*/ 271 h 27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0" h="271">
                  <a:moveTo>
                    <a:pt x="156" y="195"/>
                  </a:moveTo>
                  <a:lnTo>
                    <a:pt x="155" y="191"/>
                  </a:lnTo>
                  <a:lnTo>
                    <a:pt x="153" y="183"/>
                  </a:lnTo>
                  <a:lnTo>
                    <a:pt x="148" y="171"/>
                  </a:lnTo>
                  <a:lnTo>
                    <a:pt x="143" y="154"/>
                  </a:lnTo>
                  <a:lnTo>
                    <a:pt x="137" y="137"/>
                  </a:lnTo>
                  <a:lnTo>
                    <a:pt x="130" y="118"/>
                  </a:lnTo>
                  <a:lnTo>
                    <a:pt x="122" y="100"/>
                  </a:lnTo>
                  <a:lnTo>
                    <a:pt x="115" y="83"/>
                  </a:lnTo>
                  <a:lnTo>
                    <a:pt x="103" y="67"/>
                  </a:lnTo>
                  <a:lnTo>
                    <a:pt x="86" y="48"/>
                  </a:lnTo>
                  <a:lnTo>
                    <a:pt x="64" y="32"/>
                  </a:lnTo>
                  <a:lnTo>
                    <a:pt x="42" y="16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12" y="46"/>
                  </a:lnTo>
                  <a:lnTo>
                    <a:pt x="14" y="84"/>
                  </a:lnTo>
                  <a:lnTo>
                    <a:pt x="10" y="118"/>
                  </a:lnTo>
                  <a:lnTo>
                    <a:pt x="10" y="143"/>
                  </a:lnTo>
                  <a:lnTo>
                    <a:pt x="14" y="154"/>
                  </a:lnTo>
                  <a:lnTo>
                    <a:pt x="23" y="168"/>
                  </a:lnTo>
                  <a:lnTo>
                    <a:pt x="34" y="184"/>
                  </a:lnTo>
                  <a:lnTo>
                    <a:pt x="47" y="202"/>
                  </a:lnTo>
                  <a:lnTo>
                    <a:pt x="62" y="218"/>
                  </a:lnTo>
                  <a:lnTo>
                    <a:pt x="77" y="234"/>
                  </a:lnTo>
                  <a:lnTo>
                    <a:pt x="90" y="247"/>
                  </a:lnTo>
                  <a:lnTo>
                    <a:pt x="101" y="257"/>
                  </a:lnTo>
                  <a:lnTo>
                    <a:pt x="112" y="264"/>
                  </a:lnTo>
                  <a:lnTo>
                    <a:pt x="123" y="270"/>
                  </a:lnTo>
                  <a:lnTo>
                    <a:pt x="135" y="271"/>
                  </a:lnTo>
                  <a:lnTo>
                    <a:pt x="145" y="268"/>
                  </a:lnTo>
                  <a:lnTo>
                    <a:pt x="153" y="262"/>
                  </a:lnTo>
                  <a:lnTo>
                    <a:pt x="159" y="248"/>
                  </a:lnTo>
                  <a:lnTo>
                    <a:pt x="160" y="226"/>
                  </a:lnTo>
                  <a:lnTo>
                    <a:pt x="156" y="195"/>
                  </a:lnTo>
                  <a:close/>
                </a:path>
              </a:pathLst>
            </a:custGeom>
            <a:solidFill>
              <a:srgbClr val="B5632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74" name="Freeform 39"/>
            <p:cNvSpPr>
              <a:spLocks/>
            </p:cNvSpPr>
            <p:nvPr/>
          </p:nvSpPr>
          <p:spPr bwMode="auto">
            <a:xfrm>
              <a:off x="4248" y="3380"/>
              <a:ext cx="148" cy="209"/>
            </a:xfrm>
            <a:custGeom>
              <a:avLst/>
              <a:gdLst>
                <a:gd name="T0" fmla="*/ 74 w 295"/>
                <a:gd name="T1" fmla="*/ 80 h 417"/>
                <a:gd name="T2" fmla="*/ 74 w 295"/>
                <a:gd name="T3" fmla="*/ 79 h 417"/>
                <a:gd name="T4" fmla="*/ 72 w 295"/>
                <a:gd name="T5" fmla="*/ 76 h 417"/>
                <a:gd name="T6" fmla="*/ 71 w 295"/>
                <a:gd name="T7" fmla="*/ 71 h 417"/>
                <a:gd name="T8" fmla="*/ 69 w 295"/>
                <a:gd name="T9" fmla="*/ 65 h 417"/>
                <a:gd name="T10" fmla="*/ 67 w 295"/>
                <a:gd name="T11" fmla="*/ 59 h 417"/>
                <a:gd name="T12" fmla="*/ 64 w 295"/>
                <a:gd name="T13" fmla="*/ 52 h 417"/>
                <a:gd name="T14" fmla="*/ 61 w 295"/>
                <a:gd name="T15" fmla="*/ 45 h 417"/>
                <a:gd name="T16" fmla="*/ 58 w 295"/>
                <a:gd name="T17" fmla="*/ 39 h 417"/>
                <a:gd name="T18" fmla="*/ 56 w 295"/>
                <a:gd name="T19" fmla="*/ 35 h 417"/>
                <a:gd name="T20" fmla="*/ 53 w 295"/>
                <a:gd name="T21" fmla="*/ 32 h 417"/>
                <a:gd name="T22" fmla="*/ 49 w 295"/>
                <a:gd name="T23" fmla="*/ 28 h 417"/>
                <a:gd name="T24" fmla="*/ 45 w 295"/>
                <a:gd name="T25" fmla="*/ 25 h 417"/>
                <a:gd name="T26" fmla="*/ 40 w 295"/>
                <a:gd name="T27" fmla="*/ 20 h 417"/>
                <a:gd name="T28" fmla="*/ 35 w 295"/>
                <a:gd name="T29" fmla="*/ 17 h 417"/>
                <a:gd name="T30" fmla="*/ 29 w 295"/>
                <a:gd name="T31" fmla="*/ 13 h 417"/>
                <a:gd name="T32" fmla="*/ 24 w 295"/>
                <a:gd name="T33" fmla="*/ 10 h 417"/>
                <a:gd name="T34" fmla="*/ 19 w 295"/>
                <a:gd name="T35" fmla="*/ 7 h 417"/>
                <a:gd name="T36" fmla="*/ 14 w 295"/>
                <a:gd name="T37" fmla="*/ 4 h 417"/>
                <a:gd name="T38" fmla="*/ 10 w 295"/>
                <a:gd name="T39" fmla="*/ 2 h 417"/>
                <a:gd name="T40" fmla="*/ 7 w 295"/>
                <a:gd name="T41" fmla="*/ 1 h 417"/>
                <a:gd name="T42" fmla="*/ 4 w 295"/>
                <a:gd name="T43" fmla="*/ 0 h 417"/>
                <a:gd name="T44" fmla="*/ 3 w 295"/>
                <a:gd name="T45" fmla="*/ 1 h 417"/>
                <a:gd name="T46" fmla="*/ 2 w 295"/>
                <a:gd name="T47" fmla="*/ 2 h 417"/>
                <a:gd name="T48" fmla="*/ 3 w 295"/>
                <a:gd name="T49" fmla="*/ 5 h 417"/>
                <a:gd name="T50" fmla="*/ 6 w 295"/>
                <a:gd name="T51" fmla="*/ 11 h 417"/>
                <a:gd name="T52" fmla="*/ 7 w 295"/>
                <a:gd name="T53" fmla="*/ 17 h 417"/>
                <a:gd name="T54" fmla="*/ 6 w 295"/>
                <a:gd name="T55" fmla="*/ 24 h 417"/>
                <a:gd name="T56" fmla="*/ 5 w 295"/>
                <a:gd name="T57" fmla="*/ 31 h 417"/>
                <a:gd name="T58" fmla="*/ 4 w 295"/>
                <a:gd name="T59" fmla="*/ 37 h 417"/>
                <a:gd name="T60" fmla="*/ 2 w 295"/>
                <a:gd name="T61" fmla="*/ 42 h 417"/>
                <a:gd name="T62" fmla="*/ 1 w 295"/>
                <a:gd name="T63" fmla="*/ 47 h 417"/>
                <a:gd name="T64" fmla="*/ 0 w 295"/>
                <a:gd name="T65" fmla="*/ 50 h 417"/>
                <a:gd name="T66" fmla="*/ 2 w 295"/>
                <a:gd name="T67" fmla="*/ 54 h 417"/>
                <a:gd name="T68" fmla="*/ 5 w 295"/>
                <a:gd name="T69" fmla="*/ 60 h 417"/>
                <a:gd name="T70" fmla="*/ 10 w 295"/>
                <a:gd name="T71" fmla="*/ 67 h 417"/>
                <a:gd name="T72" fmla="*/ 17 w 295"/>
                <a:gd name="T73" fmla="*/ 74 h 417"/>
                <a:gd name="T74" fmla="*/ 23 w 295"/>
                <a:gd name="T75" fmla="*/ 81 h 417"/>
                <a:gd name="T76" fmla="*/ 30 w 295"/>
                <a:gd name="T77" fmla="*/ 87 h 417"/>
                <a:gd name="T78" fmla="*/ 36 w 295"/>
                <a:gd name="T79" fmla="*/ 93 h 417"/>
                <a:gd name="T80" fmla="*/ 42 w 295"/>
                <a:gd name="T81" fmla="*/ 97 h 417"/>
                <a:gd name="T82" fmla="*/ 46 w 295"/>
                <a:gd name="T83" fmla="*/ 100 h 417"/>
                <a:gd name="T84" fmla="*/ 52 w 295"/>
                <a:gd name="T85" fmla="*/ 103 h 417"/>
                <a:gd name="T86" fmla="*/ 58 w 295"/>
                <a:gd name="T87" fmla="*/ 105 h 417"/>
                <a:gd name="T88" fmla="*/ 64 w 295"/>
                <a:gd name="T89" fmla="*/ 105 h 417"/>
                <a:gd name="T90" fmla="*/ 69 w 295"/>
                <a:gd name="T91" fmla="*/ 103 h 417"/>
                <a:gd name="T92" fmla="*/ 72 w 295"/>
                <a:gd name="T93" fmla="*/ 98 h 417"/>
                <a:gd name="T94" fmla="*/ 74 w 295"/>
                <a:gd name="T95" fmla="*/ 91 h 417"/>
                <a:gd name="T96" fmla="*/ 74 w 295"/>
                <a:gd name="T97" fmla="*/ 80 h 41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95"/>
                <a:gd name="T148" fmla="*/ 0 h 417"/>
                <a:gd name="T149" fmla="*/ 295 w 295"/>
                <a:gd name="T150" fmla="*/ 417 h 41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95" h="417">
                  <a:moveTo>
                    <a:pt x="294" y="320"/>
                  </a:moveTo>
                  <a:lnTo>
                    <a:pt x="293" y="315"/>
                  </a:lnTo>
                  <a:lnTo>
                    <a:pt x="288" y="303"/>
                  </a:lnTo>
                  <a:lnTo>
                    <a:pt x="282" y="283"/>
                  </a:lnTo>
                  <a:lnTo>
                    <a:pt x="274" y="260"/>
                  </a:lnTo>
                  <a:lnTo>
                    <a:pt x="265" y="234"/>
                  </a:lnTo>
                  <a:lnTo>
                    <a:pt x="253" y="205"/>
                  </a:lnTo>
                  <a:lnTo>
                    <a:pt x="242" y="178"/>
                  </a:lnTo>
                  <a:lnTo>
                    <a:pt x="230" y="153"/>
                  </a:lnTo>
                  <a:lnTo>
                    <a:pt x="222" y="140"/>
                  </a:lnTo>
                  <a:lnTo>
                    <a:pt x="211" y="127"/>
                  </a:lnTo>
                  <a:lnTo>
                    <a:pt x="196" y="112"/>
                  </a:lnTo>
                  <a:lnTo>
                    <a:pt x="177" y="97"/>
                  </a:lnTo>
                  <a:lnTo>
                    <a:pt x="158" y="80"/>
                  </a:lnTo>
                  <a:lnTo>
                    <a:pt x="137" y="65"/>
                  </a:lnTo>
                  <a:lnTo>
                    <a:pt x="116" y="51"/>
                  </a:lnTo>
                  <a:lnTo>
                    <a:pt x="96" y="38"/>
                  </a:lnTo>
                  <a:lnTo>
                    <a:pt x="75" y="25"/>
                  </a:lnTo>
                  <a:lnTo>
                    <a:pt x="55" y="15"/>
                  </a:lnTo>
                  <a:lnTo>
                    <a:pt x="39" y="8"/>
                  </a:lnTo>
                  <a:lnTo>
                    <a:pt x="25" y="2"/>
                  </a:lnTo>
                  <a:lnTo>
                    <a:pt x="15" y="0"/>
                  </a:lnTo>
                  <a:lnTo>
                    <a:pt x="9" y="2"/>
                  </a:lnTo>
                  <a:lnTo>
                    <a:pt x="7" y="8"/>
                  </a:lnTo>
                  <a:lnTo>
                    <a:pt x="11" y="17"/>
                  </a:lnTo>
                  <a:lnTo>
                    <a:pt x="22" y="42"/>
                  </a:lnTo>
                  <a:lnTo>
                    <a:pt x="26" y="68"/>
                  </a:lnTo>
                  <a:lnTo>
                    <a:pt x="24" y="94"/>
                  </a:lnTo>
                  <a:lnTo>
                    <a:pt x="20" y="121"/>
                  </a:lnTo>
                  <a:lnTo>
                    <a:pt x="13" y="145"/>
                  </a:lnTo>
                  <a:lnTo>
                    <a:pt x="7" y="167"/>
                  </a:lnTo>
                  <a:lnTo>
                    <a:pt x="1" y="185"/>
                  </a:lnTo>
                  <a:lnTo>
                    <a:pt x="0" y="200"/>
                  </a:lnTo>
                  <a:lnTo>
                    <a:pt x="6" y="216"/>
                  </a:lnTo>
                  <a:lnTo>
                    <a:pt x="20" y="239"/>
                  </a:lnTo>
                  <a:lnTo>
                    <a:pt x="40" y="265"/>
                  </a:lnTo>
                  <a:lnTo>
                    <a:pt x="66" y="294"/>
                  </a:lnTo>
                  <a:lnTo>
                    <a:pt x="92" y="321"/>
                  </a:lnTo>
                  <a:lnTo>
                    <a:pt x="120" y="348"/>
                  </a:lnTo>
                  <a:lnTo>
                    <a:pt x="144" y="370"/>
                  </a:lnTo>
                  <a:lnTo>
                    <a:pt x="165" y="387"/>
                  </a:lnTo>
                  <a:lnTo>
                    <a:pt x="184" y="400"/>
                  </a:lnTo>
                  <a:lnTo>
                    <a:pt x="207" y="410"/>
                  </a:lnTo>
                  <a:lnTo>
                    <a:pt x="232" y="417"/>
                  </a:lnTo>
                  <a:lnTo>
                    <a:pt x="253" y="417"/>
                  </a:lnTo>
                  <a:lnTo>
                    <a:pt x="273" y="410"/>
                  </a:lnTo>
                  <a:lnTo>
                    <a:pt x="287" y="391"/>
                  </a:lnTo>
                  <a:lnTo>
                    <a:pt x="295" y="363"/>
                  </a:lnTo>
                  <a:lnTo>
                    <a:pt x="294" y="3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75" name="Freeform 40"/>
            <p:cNvSpPr>
              <a:spLocks/>
            </p:cNvSpPr>
            <p:nvPr/>
          </p:nvSpPr>
          <p:spPr bwMode="auto">
            <a:xfrm>
              <a:off x="4254" y="3386"/>
              <a:ext cx="139" cy="200"/>
            </a:xfrm>
            <a:custGeom>
              <a:avLst/>
              <a:gdLst>
                <a:gd name="T0" fmla="*/ 0 w 278"/>
                <a:gd name="T1" fmla="*/ 49 h 400"/>
                <a:gd name="T2" fmla="*/ 1 w 278"/>
                <a:gd name="T3" fmla="*/ 52 h 400"/>
                <a:gd name="T4" fmla="*/ 4 w 278"/>
                <a:gd name="T5" fmla="*/ 57 h 400"/>
                <a:gd name="T6" fmla="*/ 9 w 278"/>
                <a:gd name="T7" fmla="*/ 63 h 400"/>
                <a:gd name="T8" fmla="*/ 15 w 278"/>
                <a:gd name="T9" fmla="*/ 71 h 400"/>
                <a:gd name="T10" fmla="*/ 22 w 278"/>
                <a:gd name="T11" fmla="*/ 77 h 400"/>
                <a:gd name="T12" fmla="*/ 28 w 278"/>
                <a:gd name="T13" fmla="*/ 84 h 400"/>
                <a:gd name="T14" fmla="*/ 34 w 278"/>
                <a:gd name="T15" fmla="*/ 89 h 400"/>
                <a:gd name="T16" fmla="*/ 39 w 278"/>
                <a:gd name="T17" fmla="*/ 93 h 400"/>
                <a:gd name="T18" fmla="*/ 43 w 278"/>
                <a:gd name="T19" fmla="*/ 96 h 400"/>
                <a:gd name="T20" fmla="*/ 49 w 278"/>
                <a:gd name="T21" fmla="*/ 99 h 400"/>
                <a:gd name="T22" fmla="*/ 54 w 278"/>
                <a:gd name="T23" fmla="*/ 100 h 400"/>
                <a:gd name="T24" fmla="*/ 59 w 278"/>
                <a:gd name="T25" fmla="*/ 100 h 400"/>
                <a:gd name="T26" fmla="*/ 65 w 278"/>
                <a:gd name="T27" fmla="*/ 98 h 400"/>
                <a:gd name="T28" fmla="*/ 68 w 278"/>
                <a:gd name="T29" fmla="*/ 94 h 400"/>
                <a:gd name="T30" fmla="*/ 70 w 278"/>
                <a:gd name="T31" fmla="*/ 87 h 400"/>
                <a:gd name="T32" fmla="*/ 70 w 278"/>
                <a:gd name="T33" fmla="*/ 77 h 400"/>
                <a:gd name="T34" fmla="*/ 70 w 278"/>
                <a:gd name="T35" fmla="*/ 76 h 400"/>
                <a:gd name="T36" fmla="*/ 69 w 278"/>
                <a:gd name="T37" fmla="*/ 73 h 400"/>
                <a:gd name="T38" fmla="*/ 67 w 278"/>
                <a:gd name="T39" fmla="*/ 68 h 400"/>
                <a:gd name="T40" fmla="*/ 65 w 278"/>
                <a:gd name="T41" fmla="*/ 62 h 400"/>
                <a:gd name="T42" fmla="*/ 62 w 278"/>
                <a:gd name="T43" fmla="*/ 55 h 400"/>
                <a:gd name="T44" fmla="*/ 60 w 278"/>
                <a:gd name="T45" fmla="*/ 49 h 400"/>
                <a:gd name="T46" fmla="*/ 57 w 278"/>
                <a:gd name="T47" fmla="*/ 43 h 400"/>
                <a:gd name="T48" fmla="*/ 54 w 278"/>
                <a:gd name="T49" fmla="*/ 37 h 400"/>
                <a:gd name="T50" fmla="*/ 52 w 278"/>
                <a:gd name="T51" fmla="*/ 34 h 400"/>
                <a:gd name="T52" fmla="*/ 50 w 278"/>
                <a:gd name="T53" fmla="*/ 30 h 400"/>
                <a:gd name="T54" fmla="*/ 46 w 278"/>
                <a:gd name="T55" fmla="*/ 26 h 400"/>
                <a:gd name="T56" fmla="*/ 42 w 278"/>
                <a:gd name="T57" fmla="*/ 23 h 400"/>
                <a:gd name="T58" fmla="*/ 37 w 278"/>
                <a:gd name="T59" fmla="*/ 20 h 400"/>
                <a:gd name="T60" fmla="*/ 33 w 278"/>
                <a:gd name="T61" fmla="*/ 15 h 400"/>
                <a:gd name="T62" fmla="*/ 27 w 278"/>
                <a:gd name="T63" fmla="*/ 13 h 400"/>
                <a:gd name="T64" fmla="*/ 22 w 278"/>
                <a:gd name="T65" fmla="*/ 9 h 400"/>
                <a:gd name="T66" fmla="*/ 18 w 278"/>
                <a:gd name="T67" fmla="*/ 6 h 400"/>
                <a:gd name="T68" fmla="*/ 13 w 278"/>
                <a:gd name="T69" fmla="*/ 3 h 400"/>
                <a:gd name="T70" fmla="*/ 9 w 278"/>
                <a:gd name="T71" fmla="*/ 2 h 400"/>
                <a:gd name="T72" fmla="*/ 6 w 278"/>
                <a:gd name="T73" fmla="*/ 1 h 400"/>
                <a:gd name="T74" fmla="*/ 3 w 278"/>
                <a:gd name="T75" fmla="*/ 0 h 400"/>
                <a:gd name="T76" fmla="*/ 2 w 278"/>
                <a:gd name="T77" fmla="*/ 1 h 400"/>
                <a:gd name="T78" fmla="*/ 2 w 278"/>
                <a:gd name="T79" fmla="*/ 2 h 400"/>
                <a:gd name="T80" fmla="*/ 3 w 278"/>
                <a:gd name="T81" fmla="*/ 4 h 400"/>
                <a:gd name="T82" fmla="*/ 5 w 278"/>
                <a:gd name="T83" fmla="*/ 11 h 400"/>
                <a:gd name="T84" fmla="*/ 6 w 278"/>
                <a:gd name="T85" fmla="*/ 17 h 400"/>
                <a:gd name="T86" fmla="*/ 5 w 278"/>
                <a:gd name="T87" fmla="*/ 23 h 400"/>
                <a:gd name="T88" fmla="*/ 4 w 278"/>
                <a:gd name="T89" fmla="*/ 29 h 400"/>
                <a:gd name="T90" fmla="*/ 3 w 278"/>
                <a:gd name="T91" fmla="*/ 35 h 400"/>
                <a:gd name="T92" fmla="*/ 1 w 278"/>
                <a:gd name="T93" fmla="*/ 40 h 400"/>
                <a:gd name="T94" fmla="*/ 1 w 278"/>
                <a:gd name="T95" fmla="*/ 45 h 400"/>
                <a:gd name="T96" fmla="*/ 0 w 278"/>
                <a:gd name="T97" fmla="*/ 49 h 4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78"/>
                <a:gd name="T148" fmla="*/ 0 h 400"/>
                <a:gd name="T149" fmla="*/ 278 w 278"/>
                <a:gd name="T150" fmla="*/ 400 h 40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78" h="400">
                  <a:moveTo>
                    <a:pt x="0" y="193"/>
                  </a:moveTo>
                  <a:lnTo>
                    <a:pt x="6" y="208"/>
                  </a:lnTo>
                  <a:lnTo>
                    <a:pt x="19" y="230"/>
                  </a:lnTo>
                  <a:lnTo>
                    <a:pt x="38" y="254"/>
                  </a:lnTo>
                  <a:lnTo>
                    <a:pt x="63" y="281"/>
                  </a:lnTo>
                  <a:lnTo>
                    <a:pt x="88" y="308"/>
                  </a:lnTo>
                  <a:lnTo>
                    <a:pt x="113" y="333"/>
                  </a:lnTo>
                  <a:lnTo>
                    <a:pt x="136" y="355"/>
                  </a:lnTo>
                  <a:lnTo>
                    <a:pt x="156" y="371"/>
                  </a:lnTo>
                  <a:lnTo>
                    <a:pt x="174" y="384"/>
                  </a:lnTo>
                  <a:lnTo>
                    <a:pt x="196" y="394"/>
                  </a:lnTo>
                  <a:lnTo>
                    <a:pt x="218" y="400"/>
                  </a:lnTo>
                  <a:lnTo>
                    <a:pt x="239" y="400"/>
                  </a:lnTo>
                  <a:lnTo>
                    <a:pt x="257" y="392"/>
                  </a:lnTo>
                  <a:lnTo>
                    <a:pt x="271" y="376"/>
                  </a:lnTo>
                  <a:lnTo>
                    <a:pt x="278" y="348"/>
                  </a:lnTo>
                  <a:lnTo>
                    <a:pt x="278" y="307"/>
                  </a:lnTo>
                  <a:lnTo>
                    <a:pt x="277" y="302"/>
                  </a:lnTo>
                  <a:lnTo>
                    <a:pt x="273" y="289"/>
                  </a:lnTo>
                  <a:lnTo>
                    <a:pt x="267" y="271"/>
                  </a:lnTo>
                  <a:lnTo>
                    <a:pt x="260" y="249"/>
                  </a:lnTo>
                  <a:lnTo>
                    <a:pt x="250" y="223"/>
                  </a:lnTo>
                  <a:lnTo>
                    <a:pt x="240" y="196"/>
                  </a:lnTo>
                  <a:lnTo>
                    <a:pt x="230" y="171"/>
                  </a:lnTo>
                  <a:lnTo>
                    <a:pt x="218" y="147"/>
                  </a:lnTo>
                  <a:lnTo>
                    <a:pt x="211" y="135"/>
                  </a:lnTo>
                  <a:lnTo>
                    <a:pt x="200" y="121"/>
                  </a:lnTo>
                  <a:lnTo>
                    <a:pt x="186" y="107"/>
                  </a:lnTo>
                  <a:lnTo>
                    <a:pt x="169" y="92"/>
                  </a:lnTo>
                  <a:lnTo>
                    <a:pt x="150" y="78"/>
                  </a:lnTo>
                  <a:lnTo>
                    <a:pt x="131" y="63"/>
                  </a:lnTo>
                  <a:lnTo>
                    <a:pt x="111" y="49"/>
                  </a:lnTo>
                  <a:lnTo>
                    <a:pt x="91" y="36"/>
                  </a:lnTo>
                  <a:lnTo>
                    <a:pt x="72" y="25"/>
                  </a:lnTo>
                  <a:lnTo>
                    <a:pt x="53" y="14"/>
                  </a:lnTo>
                  <a:lnTo>
                    <a:pt x="38" y="7"/>
                  </a:lnTo>
                  <a:lnTo>
                    <a:pt x="24" y="3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8" y="7"/>
                  </a:lnTo>
                  <a:lnTo>
                    <a:pt x="12" y="16"/>
                  </a:lnTo>
                  <a:lnTo>
                    <a:pt x="21" y="41"/>
                  </a:lnTo>
                  <a:lnTo>
                    <a:pt x="24" y="66"/>
                  </a:lnTo>
                  <a:lnTo>
                    <a:pt x="23" y="90"/>
                  </a:lnTo>
                  <a:lnTo>
                    <a:pt x="19" y="116"/>
                  </a:lnTo>
                  <a:lnTo>
                    <a:pt x="13" y="139"/>
                  </a:lnTo>
                  <a:lnTo>
                    <a:pt x="7" y="159"/>
                  </a:lnTo>
                  <a:lnTo>
                    <a:pt x="1" y="178"/>
                  </a:lnTo>
                  <a:lnTo>
                    <a:pt x="0" y="193"/>
                  </a:lnTo>
                  <a:close/>
                </a:path>
              </a:pathLst>
            </a:custGeom>
            <a:solidFill>
              <a:srgbClr val="F4E8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76" name="Freeform 41"/>
            <p:cNvSpPr>
              <a:spLocks/>
            </p:cNvSpPr>
            <p:nvPr/>
          </p:nvSpPr>
          <p:spPr bwMode="auto">
            <a:xfrm>
              <a:off x="4259" y="3392"/>
              <a:ext cx="131" cy="191"/>
            </a:xfrm>
            <a:custGeom>
              <a:avLst/>
              <a:gdLst>
                <a:gd name="T0" fmla="*/ 0 w 261"/>
                <a:gd name="T1" fmla="*/ 46 h 381"/>
                <a:gd name="T2" fmla="*/ 1 w 261"/>
                <a:gd name="T3" fmla="*/ 50 h 381"/>
                <a:gd name="T4" fmla="*/ 5 w 261"/>
                <a:gd name="T5" fmla="*/ 55 h 381"/>
                <a:gd name="T6" fmla="*/ 9 w 261"/>
                <a:gd name="T7" fmla="*/ 61 h 381"/>
                <a:gd name="T8" fmla="*/ 15 w 261"/>
                <a:gd name="T9" fmla="*/ 67 h 381"/>
                <a:gd name="T10" fmla="*/ 21 w 261"/>
                <a:gd name="T11" fmla="*/ 74 h 381"/>
                <a:gd name="T12" fmla="*/ 27 w 261"/>
                <a:gd name="T13" fmla="*/ 80 h 381"/>
                <a:gd name="T14" fmla="*/ 32 w 261"/>
                <a:gd name="T15" fmla="*/ 85 h 381"/>
                <a:gd name="T16" fmla="*/ 37 w 261"/>
                <a:gd name="T17" fmla="*/ 89 h 381"/>
                <a:gd name="T18" fmla="*/ 41 w 261"/>
                <a:gd name="T19" fmla="*/ 92 h 381"/>
                <a:gd name="T20" fmla="*/ 46 w 261"/>
                <a:gd name="T21" fmla="*/ 94 h 381"/>
                <a:gd name="T22" fmla="*/ 51 w 261"/>
                <a:gd name="T23" fmla="*/ 96 h 381"/>
                <a:gd name="T24" fmla="*/ 56 w 261"/>
                <a:gd name="T25" fmla="*/ 96 h 381"/>
                <a:gd name="T26" fmla="*/ 61 w 261"/>
                <a:gd name="T27" fmla="*/ 94 h 381"/>
                <a:gd name="T28" fmla="*/ 64 w 261"/>
                <a:gd name="T29" fmla="*/ 90 h 381"/>
                <a:gd name="T30" fmla="*/ 66 w 261"/>
                <a:gd name="T31" fmla="*/ 83 h 381"/>
                <a:gd name="T32" fmla="*/ 66 w 261"/>
                <a:gd name="T33" fmla="*/ 73 h 381"/>
                <a:gd name="T34" fmla="*/ 65 w 261"/>
                <a:gd name="T35" fmla="*/ 72 h 381"/>
                <a:gd name="T36" fmla="*/ 65 w 261"/>
                <a:gd name="T37" fmla="*/ 69 h 381"/>
                <a:gd name="T38" fmla="*/ 63 w 261"/>
                <a:gd name="T39" fmla="*/ 65 h 381"/>
                <a:gd name="T40" fmla="*/ 61 w 261"/>
                <a:gd name="T41" fmla="*/ 59 h 381"/>
                <a:gd name="T42" fmla="*/ 59 w 261"/>
                <a:gd name="T43" fmla="*/ 53 h 381"/>
                <a:gd name="T44" fmla="*/ 57 w 261"/>
                <a:gd name="T45" fmla="*/ 47 h 381"/>
                <a:gd name="T46" fmla="*/ 54 w 261"/>
                <a:gd name="T47" fmla="*/ 41 h 381"/>
                <a:gd name="T48" fmla="*/ 52 w 261"/>
                <a:gd name="T49" fmla="*/ 35 h 381"/>
                <a:gd name="T50" fmla="*/ 50 w 261"/>
                <a:gd name="T51" fmla="*/ 32 h 381"/>
                <a:gd name="T52" fmla="*/ 47 w 261"/>
                <a:gd name="T53" fmla="*/ 29 h 381"/>
                <a:gd name="T54" fmla="*/ 44 w 261"/>
                <a:gd name="T55" fmla="*/ 26 h 381"/>
                <a:gd name="T56" fmla="*/ 40 w 261"/>
                <a:gd name="T57" fmla="*/ 22 h 381"/>
                <a:gd name="T58" fmla="*/ 35 w 261"/>
                <a:gd name="T59" fmla="*/ 19 h 381"/>
                <a:gd name="T60" fmla="*/ 31 w 261"/>
                <a:gd name="T61" fmla="*/ 15 h 381"/>
                <a:gd name="T62" fmla="*/ 26 w 261"/>
                <a:gd name="T63" fmla="*/ 12 h 381"/>
                <a:gd name="T64" fmla="*/ 22 w 261"/>
                <a:gd name="T65" fmla="*/ 9 h 381"/>
                <a:gd name="T66" fmla="*/ 17 w 261"/>
                <a:gd name="T67" fmla="*/ 6 h 381"/>
                <a:gd name="T68" fmla="*/ 13 w 261"/>
                <a:gd name="T69" fmla="*/ 4 h 381"/>
                <a:gd name="T70" fmla="*/ 9 w 261"/>
                <a:gd name="T71" fmla="*/ 2 h 381"/>
                <a:gd name="T72" fmla="*/ 6 w 261"/>
                <a:gd name="T73" fmla="*/ 1 h 381"/>
                <a:gd name="T74" fmla="*/ 4 w 261"/>
                <a:gd name="T75" fmla="*/ 0 h 381"/>
                <a:gd name="T76" fmla="*/ 3 w 261"/>
                <a:gd name="T77" fmla="*/ 1 h 381"/>
                <a:gd name="T78" fmla="*/ 2 w 261"/>
                <a:gd name="T79" fmla="*/ 2 h 381"/>
                <a:gd name="T80" fmla="*/ 3 w 261"/>
                <a:gd name="T81" fmla="*/ 4 h 381"/>
                <a:gd name="T82" fmla="*/ 5 w 261"/>
                <a:gd name="T83" fmla="*/ 10 h 381"/>
                <a:gd name="T84" fmla="*/ 6 w 261"/>
                <a:gd name="T85" fmla="*/ 16 h 381"/>
                <a:gd name="T86" fmla="*/ 6 w 261"/>
                <a:gd name="T87" fmla="*/ 22 h 381"/>
                <a:gd name="T88" fmla="*/ 5 w 261"/>
                <a:gd name="T89" fmla="*/ 28 h 381"/>
                <a:gd name="T90" fmla="*/ 3 w 261"/>
                <a:gd name="T91" fmla="*/ 33 h 381"/>
                <a:gd name="T92" fmla="*/ 2 w 261"/>
                <a:gd name="T93" fmla="*/ 39 h 381"/>
                <a:gd name="T94" fmla="*/ 1 w 261"/>
                <a:gd name="T95" fmla="*/ 43 h 381"/>
                <a:gd name="T96" fmla="*/ 0 w 261"/>
                <a:gd name="T97" fmla="*/ 46 h 38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1"/>
                <a:gd name="T148" fmla="*/ 0 h 381"/>
                <a:gd name="T149" fmla="*/ 261 w 261"/>
                <a:gd name="T150" fmla="*/ 381 h 38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1" h="381">
                  <a:moveTo>
                    <a:pt x="0" y="184"/>
                  </a:moveTo>
                  <a:lnTo>
                    <a:pt x="4" y="199"/>
                  </a:lnTo>
                  <a:lnTo>
                    <a:pt x="17" y="219"/>
                  </a:lnTo>
                  <a:lnTo>
                    <a:pt x="35" y="243"/>
                  </a:lnTo>
                  <a:lnTo>
                    <a:pt x="57" y="268"/>
                  </a:lnTo>
                  <a:lnTo>
                    <a:pt x="81" y="294"/>
                  </a:lnTo>
                  <a:lnTo>
                    <a:pt x="106" y="318"/>
                  </a:lnTo>
                  <a:lnTo>
                    <a:pt x="128" y="339"/>
                  </a:lnTo>
                  <a:lnTo>
                    <a:pt x="146" y="353"/>
                  </a:lnTo>
                  <a:lnTo>
                    <a:pt x="163" y="365"/>
                  </a:lnTo>
                  <a:lnTo>
                    <a:pt x="183" y="375"/>
                  </a:lnTo>
                  <a:lnTo>
                    <a:pt x="204" y="381"/>
                  </a:lnTo>
                  <a:lnTo>
                    <a:pt x="224" y="381"/>
                  </a:lnTo>
                  <a:lnTo>
                    <a:pt x="242" y="374"/>
                  </a:lnTo>
                  <a:lnTo>
                    <a:pt x="254" y="358"/>
                  </a:lnTo>
                  <a:lnTo>
                    <a:pt x="261" y="332"/>
                  </a:lnTo>
                  <a:lnTo>
                    <a:pt x="261" y="291"/>
                  </a:lnTo>
                  <a:lnTo>
                    <a:pt x="260" y="287"/>
                  </a:lnTo>
                  <a:lnTo>
                    <a:pt x="257" y="275"/>
                  </a:lnTo>
                  <a:lnTo>
                    <a:pt x="251" y="258"/>
                  </a:lnTo>
                  <a:lnTo>
                    <a:pt x="244" y="236"/>
                  </a:lnTo>
                  <a:lnTo>
                    <a:pt x="235" y="212"/>
                  </a:lnTo>
                  <a:lnTo>
                    <a:pt x="226" y="186"/>
                  </a:lnTo>
                  <a:lnTo>
                    <a:pt x="215" y="162"/>
                  </a:lnTo>
                  <a:lnTo>
                    <a:pt x="205" y="139"/>
                  </a:lnTo>
                  <a:lnTo>
                    <a:pt x="198" y="128"/>
                  </a:lnTo>
                  <a:lnTo>
                    <a:pt x="188" y="115"/>
                  </a:lnTo>
                  <a:lnTo>
                    <a:pt x="174" y="101"/>
                  </a:lnTo>
                  <a:lnTo>
                    <a:pt x="158" y="87"/>
                  </a:lnTo>
                  <a:lnTo>
                    <a:pt x="140" y="74"/>
                  </a:lnTo>
                  <a:lnTo>
                    <a:pt x="122" y="59"/>
                  </a:lnTo>
                  <a:lnTo>
                    <a:pt x="103" y="46"/>
                  </a:lnTo>
                  <a:lnTo>
                    <a:pt x="85" y="33"/>
                  </a:lnTo>
                  <a:lnTo>
                    <a:pt x="67" y="23"/>
                  </a:lnTo>
                  <a:lnTo>
                    <a:pt x="50" y="14"/>
                  </a:lnTo>
                  <a:lnTo>
                    <a:pt x="35" y="6"/>
                  </a:lnTo>
                  <a:lnTo>
                    <a:pt x="23" y="1"/>
                  </a:lnTo>
                  <a:lnTo>
                    <a:pt x="13" y="0"/>
                  </a:lnTo>
                  <a:lnTo>
                    <a:pt x="9" y="1"/>
                  </a:lnTo>
                  <a:lnTo>
                    <a:pt x="8" y="6"/>
                  </a:lnTo>
                  <a:lnTo>
                    <a:pt x="11" y="15"/>
                  </a:lnTo>
                  <a:lnTo>
                    <a:pt x="20" y="38"/>
                  </a:lnTo>
                  <a:lnTo>
                    <a:pt x="24" y="62"/>
                  </a:lnTo>
                  <a:lnTo>
                    <a:pt x="22" y="86"/>
                  </a:lnTo>
                  <a:lnTo>
                    <a:pt x="18" y="109"/>
                  </a:lnTo>
                  <a:lnTo>
                    <a:pt x="11" y="132"/>
                  </a:lnTo>
                  <a:lnTo>
                    <a:pt x="5" y="153"/>
                  </a:lnTo>
                  <a:lnTo>
                    <a:pt x="1" y="170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EAD3C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77" name="Freeform 42"/>
            <p:cNvSpPr>
              <a:spLocks/>
            </p:cNvSpPr>
            <p:nvPr/>
          </p:nvSpPr>
          <p:spPr bwMode="auto">
            <a:xfrm>
              <a:off x="4264" y="3397"/>
              <a:ext cx="123" cy="183"/>
            </a:xfrm>
            <a:custGeom>
              <a:avLst/>
              <a:gdLst>
                <a:gd name="T0" fmla="*/ 0 w 246"/>
                <a:gd name="T1" fmla="*/ 44 h 365"/>
                <a:gd name="T2" fmla="*/ 2 w 246"/>
                <a:gd name="T3" fmla="*/ 48 h 365"/>
                <a:gd name="T4" fmla="*/ 4 w 246"/>
                <a:gd name="T5" fmla="*/ 53 h 365"/>
                <a:gd name="T6" fmla="*/ 9 w 246"/>
                <a:gd name="T7" fmla="*/ 59 h 365"/>
                <a:gd name="T8" fmla="*/ 14 w 246"/>
                <a:gd name="T9" fmla="*/ 65 h 365"/>
                <a:gd name="T10" fmla="*/ 19 w 246"/>
                <a:gd name="T11" fmla="*/ 71 h 365"/>
                <a:gd name="T12" fmla="*/ 25 w 246"/>
                <a:gd name="T13" fmla="*/ 76 h 365"/>
                <a:gd name="T14" fmla="*/ 30 w 246"/>
                <a:gd name="T15" fmla="*/ 81 h 365"/>
                <a:gd name="T16" fmla="*/ 34 w 246"/>
                <a:gd name="T17" fmla="*/ 85 h 365"/>
                <a:gd name="T18" fmla="*/ 39 w 246"/>
                <a:gd name="T19" fmla="*/ 88 h 365"/>
                <a:gd name="T20" fmla="*/ 43 w 246"/>
                <a:gd name="T21" fmla="*/ 90 h 365"/>
                <a:gd name="T22" fmla="*/ 48 w 246"/>
                <a:gd name="T23" fmla="*/ 92 h 365"/>
                <a:gd name="T24" fmla="*/ 53 w 246"/>
                <a:gd name="T25" fmla="*/ 92 h 365"/>
                <a:gd name="T26" fmla="*/ 57 w 246"/>
                <a:gd name="T27" fmla="*/ 90 h 365"/>
                <a:gd name="T28" fmla="*/ 60 w 246"/>
                <a:gd name="T29" fmla="*/ 86 h 365"/>
                <a:gd name="T30" fmla="*/ 62 w 246"/>
                <a:gd name="T31" fmla="*/ 80 h 365"/>
                <a:gd name="T32" fmla="*/ 62 w 246"/>
                <a:gd name="T33" fmla="*/ 70 h 365"/>
                <a:gd name="T34" fmla="*/ 61 w 246"/>
                <a:gd name="T35" fmla="*/ 69 h 365"/>
                <a:gd name="T36" fmla="*/ 61 w 246"/>
                <a:gd name="T37" fmla="*/ 66 h 365"/>
                <a:gd name="T38" fmla="*/ 59 w 246"/>
                <a:gd name="T39" fmla="*/ 62 h 365"/>
                <a:gd name="T40" fmla="*/ 58 w 246"/>
                <a:gd name="T41" fmla="*/ 57 h 365"/>
                <a:gd name="T42" fmla="*/ 56 w 246"/>
                <a:gd name="T43" fmla="*/ 51 h 365"/>
                <a:gd name="T44" fmla="*/ 53 w 246"/>
                <a:gd name="T45" fmla="*/ 45 h 365"/>
                <a:gd name="T46" fmla="*/ 51 w 246"/>
                <a:gd name="T47" fmla="*/ 39 h 365"/>
                <a:gd name="T48" fmla="*/ 48 w 246"/>
                <a:gd name="T49" fmla="*/ 34 h 365"/>
                <a:gd name="T50" fmla="*/ 47 w 246"/>
                <a:gd name="T51" fmla="*/ 31 h 365"/>
                <a:gd name="T52" fmla="*/ 44 w 246"/>
                <a:gd name="T53" fmla="*/ 28 h 365"/>
                <a:gd name="T54" fmla="*/ 41 w 246"/>
                <a:gd name="T55" fmla="*/ 25 h 365"/>
                <a:gd name="T56" fmla="*/ 38 w 246"/>
                <a:gd name="T57" fmla="*/ 21 h 365"/>
                <a:gd name="T58" fmla="*/ 34 w 246"/>
                <a:gd name="T59" fmla="*/ 18 h 365"/>
                <a:gd name="T60" fmla="*/ 29 w 246"/>
                <a:gd name="T61" fmla="*/ 15 h 365"/>
                <a:gd name="T62" fmla="*/ 25 w 246"/>
                <a:gd name="T63" fmla="*/ 12 h 365"/>
                <a:gd name="T64" fmla="*/ 21 w 246"/>
                <a:gd name="T65" fmla="*/ 8 h 365"/>
                <a:gd name="T66" fmla="*/ 15 w 246"/>
                <a:gd name="T67" fmla="*/ 6 h 365"/>
                <a:gd name="T68" fmla="*/ 12 w 246"/>
                <a:gd name="T69" fmla="*/ 4 h 365"/>
                <a:gd name="T70" fmla="*/ 9 w 246"/>
                <a:gd name="T71" fmla="*/ 2 h 365"/>
                <a:gd name="T72" fmla="*/ 6 w 246"/>
                <a:gd name="T73" fmla="*/ 1 h 365"/>
                <a:gd name="T74" fmla="*/ 4 w 246"/>
                <a:gd name="T75" fmla="*/ 0 h 365"/>
                <a:gd name="T76" fmla="*/ 3 w 246"/>
                <a:gd name="T77" fmla="*/ 1 h 365"/>
                <a:gd name="T78" fmla="*/ 2 w 246"/>
                <a:gd name="T79" fmla="*/ 2 h 365"/>
                <a:gd name="T80" fmla="*/ 3 w 246"/>
                <a:gd name="T81" fmla="*/ 4 h 365"/>
                <a:gd name="T82" fmla="*/ 5 w 246"/>
                <a:gd name="T83" fmla="*/ 10 h 365"/>
                <a:gd name="T84" fmla="*/ 6 w 246"/>
                <a:gd name="T85" fmla="*/ 15 h 365"/>
                <a:gd name="T86" fmla="*/ 6 w 246"/>
                <a:gd name="T87" fmla="*/ 21 h 365"/>
                <a:gd name="T88" fmla="*/ 5 w 246"/>
                <a:gd name="T89" fmla="*/ 27 h 365"/>
                <a:gd name="T90" fmla="*/ 3 w 246"/>
                <a:gd name="T91" fmla="*/ 32 h 365"/>
                <a:gd name="T92" fmla="*/ 2 w 246"/>
                <a:gd name="T93" fmla="*/ 37 h 365"/>
                <a:gd name="T94" fmla="*/ 1 w 246"/>
                <a:gd name="T95" fmla="*/ 41 h 365"/>
                <a:gd name="T96" fmla="*/ 0 w 246"/>
                <a:gd name="T97" fmla="*/ 44 h 36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46"/>
                <a:gd name="T148" fmla="*/ 0 h 365"/>
                <a:gd name="T149" fmla="*/ 246 w 246"/>
                <a:gd name="T150" fmla="*/ 365 h 36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46" h="365">
                  <a:moveTo>
                    <a:pt x="0" y="176"/>
                  </a:moveTo>
                  <a:lnTo>
                    <a:pt x="5" y="190"/>
                  </a:lnTo>
                  <a:lnTo>
                    <a:pt x="16" y="210"/>
                  </a:lnTo>
                  <a:lnTo>
                    <a:pt x="33" y="233"/>
                  </a:lnTo>
                  <a:lnTo>
                    <a:pt x="54" y="257"/>
                  </a:lnTo>
                  <a:lnTo>
                    <a:pt x="76" y="281"/>
                  </a:lnTo>
                  <a:lnTo>
                    <a:pt x="98" y="304"/>
                  </a:lnTo>
                  <a:lnTo>
                    <a:pt x="119" y="324"/>
                  </a:lnTo>
                  <a:lnTo>
                    <a:pt x="136" y="339"/>
                  </a:lnTo>
                  <a:lnTo>
                    <a:pt x="153" y="350"/>
                  </a:lnTo>
                  <a:lnTo>
                    <a:pt x="172" y="360"/>
                  </a:lnTo>
                  <a:lnTo>
                    <a:pt x="191" y="365"/>
                  </a:lnTo>
                  <a:lnTo>
                    <a:pt x="210" y="365"/>
                  </a:lnTo>
                  <a:lnTo>
                    <a:pt x="227" y="358"/>
                  </a:lnTo>
                  <a:lnTo>
                    <a:pt x="239" y="342"/>
                  </a:lnTo>
                  <a:lnTo>
                    <a:pt x="246" y="317"/>
                  </a:lnTo>
                  <a:lnTo>
                    <a:pt x="246" y="279"/>
                  </a:lnTo>
                  <a:lnTo>
                    <a:pt x="244" y="276"/>
                  </a:lnTo>
                  <a:lnTo>
                    <a:pt x="241" y="264"/>
                  </a:lnTo>
                  <a:lnTo>
                    <a:pt x="236" y="248"/>
                  </a:lnTo>
                  <a:lnTo>
                    <a:pt x="229" y="227"/>
                  </a:lnTo>
                  <a:lnTo>
                    <a:pt x="221" y="204"/>
                  </a:lnTo>
                  <a:lnTo>
                    <a:pt x="212" y="180"/>
                  </a:lnTo>
                  <a:lnTo>
                    <a:pt x="203" y="156"/>
                  </a:lnTo>
                  <a:lnTo>
                    <a:pt x="192" y="134"/>
                  </a:lnTo>
                  <a:lnTo>
                    <a:pt x="186" y="123"/>
                  </a:lnTo>
                  <a:lnTo>
                    <a:pt x="176" y="111"/>
                  </a:lnTo>
                  <a:lnTo>
                    <a:pt x="164" y="98"/>
                  </a:lnTo>
                  <a:lnTo>
                    <a:pt x="149" y="84"/>
                  </a:lnTo>
                  <a:lnTo>
                    <a:pt x="133" y="70"/>
                  </a:lnTo>
                  <a:lnTo>
                    <a:pt x="115" y="58"/>
                  </a:lnTo>
                  <a:lnTo>
                    <a:pt x="98" y="45"/>
                  </a:lnTo>
                  <a:lnTo>
                    <a:pt x="81" y="32"/>
                  </a:lnTo>
                  <a:lnTo>
                    <a:pt x="63" y="22"/>
                  </a:lnTo>
                  <a:lnTo>
                    <a:pt x="48" y="14"/>
                  </a:lnTo>
                  <a:lnTo>
                    <a:pt x="35" y="7"/>
                  </a:lnTo>
                  <a:lnTo>
                    <a:pt x="23" y="3"/>
                  </a:lnTo>
                  <a:lnTo>
                    <a:pt x="14" y="0"/>
                  </a:lnTo>
                  <a:lnTo>
                    <a:pt x="9" y="1"/>
                  </a:lnTo>
                  <a:lnTo>
                    <a:pt x="8" y="7"/>
                  </a:lnTo>
                  <a:lnTo>
                    <a:pt x="12" y="15"/>
                  </a:lnTo>
                  <a:lnTo>
                    <a:pt x="20" y="37"/>
                  </a:lnTo>
                  <a:lnTo>
                    <a:pt x="23" y="60"/>
                  </a:lnTo>
                  <a:lnTo>
                    <a:pt x="21" y="83"/>
                  </a:lnTo>
                  <a:lnTo>
                    <a:pt x="17" y="106"/>
                  </a:lnTo>
                  <a:lnTo>
                    <a:pt x="12" y="127"/>
                  </a:lnTo>
                  <a:lnTo>
                    <a:pt x="6" y="147"/>
                  </a:lnTo>
                  <a:lnTo>
                    <a:pt x="1" y="164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E0BCA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78" name="Freeform 43"/>
            <p:cNvSpPr>
              <a:spLocks/>
            </p:cNvSpPr>
            <p:nvPr/>
          </p:nvSpPr>
          <p:spPr bwMode="auto">
            <a:xfrm>
              <a:off x="4269" y="3403"/>
              <a:ext cx="114" cy="173"/>
            </a:xfrm>
            <a:custGeom>
              <a:avLst/>
              <a:gdLst>
                <a:gd name="T0" fmla="*/ 0 w 229"/>
                <a:gd name="T1" fmla="*/ 42 h 346"/>
                <a:gd name="T2" fmla="*/ 1 w 229"/>
                <a:gd name="T3" fmla="*/ 45 h 346"/>
                <a:gd name="T4" fmla="*/ 3 w 229"/>
                <a:gd name="T5" fmla="*/ 50 h 346"/>
                <a:gd name="T6" fmla="*/ 8 w 229"/>
                <a:gd name="T7" fmla="*/ 55 h 346"/>
                <a:gd name="T8" fmla="*/ 12 w 229"/>
                <a:gd name="T9" fmla="*/ 61 h 346"/>
                <a:gd name="T10" fmla="*/ 17 w 229"/>
                <a:gd name="T11" fmla="*/ 67 h 346"/>
                <a:gd name="T12" fmla="*/ 22 w 229"/>
                <a:gd name="T13" fmla="*/ 73 h 346"/>
                <a:gd name="T14" fmla="*/ 27 w 229"/>
                <a:gd name="T15" fmla="*/ 77 h 346"/>
                <a:gd name="T16" fmla="*/ 31 w 229"/>
                <a:gd name="T17" fmla="*/ 81 h 346"/>
                <a:gd name="T18" fmla="*/ 35 w 229"/>
                <a:gd name="T19" fmla="*/ 84 h 346"/>
                <a:gd name="T20" fmla="*/ 40 w 229"/>
                <a:gd name="T21" fmla="*/ 86 h 346"/>
                <a:gd name="T22" fmla="*/ 44 w 229"/>
                <a:gd name="T23" fmla="*/ 87 h 346"/>
                <a:gd name="T24" fmla="*/ 49 w 229"/>
                <a:gd name="T25" fmla="*/ 87 h 346"/>
                <a:gd name="T26" fmla="*/ 52 w 229"/>
                <a:gd name="T27" fmla="*/ 86 h 346"/>
                <a:gd name="T28" fmla="*/ 55 w 229"/>
                <a:gd name="T29" fmla="*/ 82 h 346"/>
                <a:gd name="T30" fmla="*/ 57 w 229"/>
                <a:gd name="T31" fmla="*/ 75 h 346"/>
                <a:gd name="T32" fmla="*/ 57 w 229"/>
                <a:gd name="T33" fmla="*/ 67 h 346"/>
                <a:gd name="T34" fmla="*/ 56 w 229"/>
                <a:gd name="T35" fmla="*/ 66 h 346"/>
                <a:gd name="T36" fmla="*/ 56 w 229"/>
                <a:gd name="T37" fmla="*/ 62 h 346"/>
                <a:gd name="T38" fmla="*/ 54 w 229"/>
                <a:gd name="T39" fmla="*/ 58 h 346"/>
                <a:gd name="T40" fmla="*/ 53 w 229"/>
                <a:gd name="T41" fmla="*/ 53 h 346"/>
                <a:gd name="T42" fmla="*/ 51 w 229"/>
                <a:gd name="T43" fmla="*/ 48 h 346"/>
                <a:gd name="T44" fmla="*/ 49 w 229"/>
                <a:gd name="T45" fmla="*/ 43 h 346"/>
                <a:gd name="T46" fmla="*/ 47 w 229"/>
                <a:gd name="T47" fmla="*/ 37 h 346"/>
                <a:gd name="T48" fmla="*/ 45 w 229"/>
                <a:gd name="T49" fmla="*/ 31 h 346"/>
                <a:gd name="T50" fmla="*/ 43 w 229"/>
                <a:gd name="T51" fmla="*/ 28 h 346"/>
                <a:gd name="T52" fmla="*/ 41 w 229"/>
                <a:gd name="T53" fmla="*/ 25 h 346"/>
                <a:gd name="T54" fmla="*/ 38 w 229"/>
                <a:gd name="T55" fmla="*/ 23 h 346"/>
                <a:gd name="T56" fmla="*/ 35 w 229"/>
                <a:gd name="T57" fmla="*/ 20 h 346"/>
                <a:gd name="T58" fmla="*/ 31 w 229"/>
                <a:gd name="T59" fmla="*/ 17 h 346"/>
                <a:gd name="T60" fmla="*/ 27 w 229"/>
                <a:gd name="T61" fmla="*/ 13 h 346"/>
                <a:gd name="T62" fmla="*/ 23 w 229"/>
                <a:gd name="T63" fmla="*/ 11 h 346"/>
                <a:gd name="T64" fmla="*/ 19 w 229"/>
                <a:gd name="T65" fmla="*/ 7 h 346"/>
                <a:gd name="T66" fmla="*/ 15 w 229"/>
                <a:gd name="T67" fmla="*/ 5 h 346"/>
                <a:gd name="T68" fmla="*/ 11 w 229"/>
                <a:gd name="T69" fmla="*/ 3 h 346"/>
                <a:gd name="T70" fmla="*/ 8 w 229"/>
                <a:gd name="T71" fmla="*/ 1 h 346"/>
                <a:gd name="T72" fmla="*/ 5 w 229"/>
                <a:gd name="T73" fmla="*/ 1 h 346"/>
                <a:gd name="T74" fmla="*/ 3 w 229"/>
                <a:gd name="T75" fmla="*/ 0 h 346"/>
                <a:gd name="T76" fmla="*/ 2 w 229"/>
                <a:gd name="T77" fmla="*/ 1 h 346"/>
                <a:gd name="T78" fmla="*/ 1 w 229"/>
                <a:gd name="T79" fmla="*/ 1 h 346"/>
                <a:gd name="T80" fmla="*/ 2 w 229"/>
                <a:gd name="T81" fmla="*/ 3 h 346"/>
                <a:gd name="T82" fmla="*/ 4 w 229"/>
                <a:gd name="T83" fmla="*/ 9 h 346"/>
                <a:gd name="T84" fmla="*/ 5 w 229"/>
                <a:gd name="T85" fmla="*/ 14 h 346"/>
                <a:gd name="T86" fmla="*/ 5 w 229"/>
                <a:gd name="T87" fmla="*/ 20 h 346"/>
                <a:gd name="T88" fmla="*/ 4 w 229"/>
                <a:gd name="T89" fmla="*/ 25 h 346"/>
                <a:gd name="T90" fmla="*/ 2 w 229"/>
                <a:gd name="T91" fmla="*/ 30 h 346"/>
                <a:gd name="T92" fmla="*/ 1 w 229"/>
                <a:gd name="T93" fmla="*/ 35 h 346"/>
                <a:gd name="T94" fmla="*/ 0 w 229"/>
                <a:gd name="T95" fmla="*/ 39 h 346"/>
                <a:gd name="T96" fmla="*/ 0 w 229"/>
                <a:gd name="T97" fmla="*/ 42 h 34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29"/>
                <a:gd name="T148" fmla="*/ 0 h 346"/>
                <a:gd name="T149" fmla="*/ 229 w 229"/>
                <a:gd name="T150" fmla="*/ 346 h 34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29" h="346">
                  <a:moveTo>
                    <a:pt x="0" y="168"/>
                  </a:moveTo>
                  <a:lnTo>
                    <a:pt x="5" y="182"/>
                  </a:lnTo>
                  <a:lnTo>
                    <a:pt x="15" y="200"/>
                  </a:lnTo>
                  <a:lnTo>
                    <a:pt x="32" y="222"/>
                  </a:lnTo>
                  <a:lnTo>
                    <a:pt x="50" y="245"/>
                  </a:lnTo>
                  <a:lnTo>
                    <a:pt x="71" y="268"/>
                  </a:lnTo>
                  <a:lnTo>
                    <a:pt x="91" y="290"/>
                  </a:lnTo>
                  <a:lnTo>
                    <a:pt x="111" y="308"/>
                  </a:lnTo>
                  <a:lnTo>
                    <a:pt x="127" y="322"/>
                  </a:lnTo>
                  <a:lnTo>
                    <a:pt x="142" y="333"/>
                  </a:lnTo>
                  <a:lnTo>
                    <a:pt x="161" y="342"/>
                  </a:lnTo>
                  <a:lnTo>
                    <a:pt x="179" y="346"/>
                  </a:lnTo>
                  <a:lnTo>
                    <a:pt x="196" y="346"/>
                  </a:lnTo>
                  <a:lnTo>
                    <a:pt x="211" y="341"/>
                  </a:lnTo>
                  <a:lnTo>
                    <a:pt x="223" y="326"/>
                  </a:lnTo>
                  <a:lnTo>
                    <a:pt x="229" y="300"/>
                  </a:lnTo>
                  <a:lnTo>
                    <a:pt x="229" y="265"/>
                  </a:lnTo>
                  <a:lnTo>
                    <a:pt x="227" y="261"/>
                  </a:lnTo>
                  <a:lnTo>
                    <a:pt x="224" y="250"/>
                  </a:lnTo>
                  <a:lnTo>
                    <a:pt x="219" y="235"/>
                  </a:lnTo>
                  <a:lnTo>
                    <a:pt x="214" y="214"/>
                  </a:lnTo>
                  <a:lnTo>
                    <a:pt x="207" y="192"/>
                  </a:lnTo>
                  <a:lnTo>
                    <a:pt x="197" y="169"/>
                  </a:lnTo>
                  <a:lnTo>
                    <a:pt x="189" y="146"/>
                  </a:lnTo>
                  <a:lnTo>
                    <a:pt x="180" y="125"/>
                  </a:lnTo>
                  <a:lnTo>
                    <a:pt x="174" y="115"/>
                  </a:lnTo>
                  <a:lnTo>
                    <a:pt x="165" y="103"/>
                  </a:lnTo>
                  <a:lnTo>
                    <a:pt x="154" y="92"/>
                  </a:lnTo>
                  <a:lnTo>
                    <a:pt x="140" y="79"/>
                  </a:lnTo>
                  <a:lnTo>
                    <a:pt x="125" y="67"/>
                  </a:lnTo>
                  <a:lnTo>
                    <a:pt x="109" y="54"/>
                  </a:lnTo>
                  <a:lnTo>
                    <a:pt x="93" y="41"/>
                  </a:lnTo>
                  <a:lnTo>
                    <a:pt x="76" y="30"/>
                  </a:lnTo>
                  <a:lnTo>
                    <a:pt x="60" y="20"/>
                  </a:lnTo>
                  <a:lnTo>
                    <a:pt x="45" y="11"/>
                  </a:lnTo>
                  <a:lnTo>
                    <a:pt x="33" y="6"/>
                  </a:lnTo>
                  <a:lnTo>
                    <a:pt x="22" y="1"/>
                  </a:lnTo>
                  <a:lnTo>
                    <a:pt x="14" y="0"/>
                  </a:lnTo>
                  <a:lnTo>
                    <a:pt x="8" y="1"/>
                  </a:lnTo>
                  <a:lnTo>
                    <a:pt x="7" y="6"/>
                  </a:lnTo>
                  <a:lnTo>
                    <a:pt x="11" y="14"/>
                  </a:lnTo>
                  <a:lnTo>
                    <a:pt x="19" y="34"/>
                  </a:lnTo>
                  <a:lnTo>
                    <a:pt x="21" y="56"/>
                  </a:lnTo>
                  <a:lnTo>
                    <a:pt x="20" y="78"/>
                  </a:lnTo>
                  <a:lnTo>
                    <a:pt x="17" y="100"/>
                  </a:lnTo>
                  <a:lnTo>
                    <a:pt x="11" y="121"/>
                  </a:lnTo>
                  <a:lnTo>
                    <a:pt x="6" y="139"/>
                  </a:lnTo>
                  <a:lnTo>
                    <a:pt x="2" y="155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D3A58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79" name="Freeform 44"/>
            <p:cNvSpPr>
              <a:spLocks/>
            </p:cNvSpPr>
            <p:nvPr/>
          </p:nvSpPr>
          <p:spPr bwMode="auto">
            <a:xfrm>
              <a:off x="4274" y="3409"/>
              <a:ext cx="106" cy="164"/>
            </a:xfrm>
            <a:custGeom>
              <a:avLst/>
              <a:gdLst>
                <a:gd name="T0" fmla="*/ 0 w 212"/>
                <a:gd name="T1" fmla="*/ 39 h 330"/>
                <a:gd name="T2" fmla="*/ 1 w 212"/>
                <a:gd name="T3" fmla="*/ 42 h 330"/>
                <a:gd name="T4" fmla="*/ 3 w 212"/>
                <a:gd name="T5" fmla="*/ 47 h 330"/>
                <a:gd name="T6" fmla="*/ 7 w 212"/>
                <a:gd name="T7" fmla="*/ 52 h 330"/>
                <a:gd name="T8" fmla="*/ 12 w 212"/>
                <a:gd name="T9" fmla="*/ 58 h 330"/>
                <a:gd name="T10" fmla="*/ 17 w 212"/>
                <a:gd name="T11" fmla="*/ 63 h 330"/>
                <a:gd name="T12" fmla="*/ 22 w 212"/>
                <a:gd name="T13" fmla="*/ 68 h 330"/>
                <a:gd name="T14" fmla="*/ 26 w 212"/>
                <a:gd name="T15" fmla="*/ 73 h 330"/>
                <a:gd name="T16" fmla="*/ 29 w 212"/>
                <a:gd name="T17" fmla="*/ 76 h 330"/>
                <a:gd name="T18" fmla="*/ 33 w 212"/>
                <a:gd name="T19" fmla="*/ 79 h 330"/>
                <a:gd name="T20" fmla="*/ 37 w 212"/>
                <a:gd name="T21" fmla="*/ 81 h 330"/>
                <a:gd name="T22" fmla="*/ 42 w 212"/>
                <a:gd name="T23" fmla="*/ 82 h 330"/>
                <a:gd name="T24" fmla="*/ 46 w 212"/>
                <a:gd name="T25" fmla="*/ 82 h 330"/>
                <a:gd name="T26" fmla="*/ 49 w 212"/>
                <a:gd name="T27" fmla="*/ 80 h 330"/>
                <a:gd name="T28" fmla="*/ 52 w 212"/>
                <a:gd name="T29" fmla="*/ 77 h 330"/>
                <a:gd name="T30" fmla="*/ 53 w 212"/>
                <a:gd name="T31" fmla="*/ 71 h 330"/>
                <a:gd name="T32" fmla="*/ 53 w 212"/>
                <a:gd name="T33" fmla="*/ 62 h 330"/>
                <a:gd name="T34" fmla="*/ 53 w 212"/>
                <a:gd name="T35" fmla="*/ 61 h 330"/>
                <a:gd name="T36" fmla="*/ 52 w 212"/>
                <a:gd name="T37" fmla="*/ 59 h 330"/>
                <a:gd name="T38" fmla="*/ 51 w 212"/>
                <a:gd name="T39" fmla="*/ 55 h 330"/>
                <a:gd name="T40" fmla="*/ 50 w 212"/>
                <a:gd name="T41" fmla="*/ 50 h 330"/>
                <a:gd name="T42" fmla="*/ 48 w 212"/>
                <a:gd name="T43" fmla="*/ 45 h 330"/>
                <a:gd name="T44" fmla="*/ 46 w 212"/>
                <a:gd name="T45" fmla="*/ 40 h 330"/>
                <a:gd name="T46" fmla="*/ 44 w 212"/>
                <a:gd name="T47" fmla="*/ 34 h 330"/>
                <a:gd name="T48" fmla="*/ 42 w 212"/>
                <a:gd name="T49" fmla="*/ 29 h 330"/>
                <a:gd name="T50" fmla="*/ 41 w 212"/>
                <a:gd name="T51" fmla="*/ 27 h 330"/>
                <a:gd name="T52" fmla="*/ 39 w 212"/>
                <a:gd name="T53" fmla="*/ 24 h 330"/>
                <a:gd name="T54" fmla="*/ 36 w 212"/>
                <a:gd name="T55" fmla="*/ 21 h 330"/>
                <a:gd name="T56" fmla="*/ 33 w 212"/>
                <a:gd name="T57" fmla="*/ 18 h 330"/>
                <a:gd name="T58" fmla="*/ 29 w 212"/>
                <a:gd name="T59" fmla="*/ 15 h 330"/>
                <a:gd name="T60" fmla="*/ 26 w 212"/>
                <a:gd name="T61" fmla="*/ 12 h 330"/>
                <a:gd name="T62" fmla="*/ 22 w 212"/>
                <a:gd name="T63" fmla="*/ 9 h 330"/>
                <a:gd name="T64" fmla="*/ 18 w 212"/>
                <a:gd name="T65" fmla="*/ 7 h 330"/>
                <a:gd name="T66" fmla="*/ 13 w 212"/>
                <a:gd name="T67" fmla="*/ 5 h 330"/>
                <a:gd name="T68" fmla="*/ 11 w 212"/>
                <a:gd name="T69" fmla="*/ 3 h 330"/>
                <a:gd name="T70" fmla="*/ 7 w 212"/>
                <a:gd name="T71" fmla="*/ 1 h 330"/>
                <a:gd name="T72" fmla="*/ 5 w 212"/>
                <a:gd name="T73" fmla="*/ 0 h 330"/>
                <a:gd name="T74" fmla="*/ 3 w 212"/>
                <a:gd name="T75" fmla="*/ 0 h 330"/>
                <a:gd name="T76" fmla="*/ 2 w 212"/>
                <a:gd name="T77" fmla="*/ 0 h 330"/>
                <a:gd name="T78" fmla="*/ 2 w 212"/>
                <a:gd name="T79" fmla="*/ 1 h 330"/>
                <a:gd name="T80" fmla="*/ 3 w 212"/>
                <a:gd name="T81" fmla="*/ 3 h 330"/>
                <a:gd name="T82" fmla="*/ 5 w 212"/>
                <a:gd name="T83" fmla="*/ 8 h 330"/>
                <a:gd name="T84" fmla="*/ 5 w 212"/>
                <a:gd name="T85" fmla="*/ 13 h 330"/>
                <a:gd name="T86" fmla="*/ 5 w 212"/>
                <a:gd name="T87" fmla="*/ 18 h 330"/>
                <a:gd name="T88" fmla="*/ 3 w 212"/>
                <a:gd name="T89" fmla="*/ 24 h 330"/>
                <a:gd name="T90" fmla="*/ 3 w 212"/>
                <a:gd name="T91" fmla="*/ 28 h 330"/>
                <a:gd name="T92" fmla="*/ 1 w 212"/>
                <a:gd name="T93" fmla="*/ 33 h 330"/>
                <a:gd name="T94" fmla="*/ 1 w 212"/>
                <a:gd name="T95" fmla="*/ 37 h 330"/>
                <a:gd name="T96" fmla="*/ 0 w 212"/>
                <a:gd name="T97" fmla="*/ 39 h 3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12"/>
                <a:gd name="T148" fmla="*/ 0 h 330"/>
                <a:gd name="T149" fmla="*/ 212 w 212"/>
                <a:gd name="T150" fmla="*/ 330 h 33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12" h="330">
                  <a:moveTo>
                    <a:pt x="0" y="159"/>
                  </a:moveTo>
                  <a:lnTo>
                    <a:pt x="3" y="172"/>
                  </a:lnTo>
                  <a:lnTo>
                    <a:pt x="14" y="190"/>
                  </a:lnTo>
                  <a:lnTo>
                    <a:pt x="29" y="210"/>
                  </a:lnTo>
                  <a:lnTo>
                    <a:pt x="46" y="233"/>
                  </a:lnTo>
                  <a:lnTo>
                    <a:pt x="65" y="255"/>
                  </a:lnTo>
                  <a:lnTo>
                    <a:pt x="85" y="276"/>
                  </a:lnTo>
                  <a:lnTo>
                    <a:pt x="102" y="293"/>
                  </a:lnTo>
                  <a:lnTo>
                    <a:pt x="117" y="307"/>
                  </a:lnTo>
                  <a:lnTo>
                    <a:pt x="131" y="317"/>
                  </a:lnTo>
                  <a:lnTo>
                    <a:pt x="147" y="325"/>
                  </a:lnTo>
                  <a:lnTo>
                    <a:pt x="165" y="330"/>
                  </a:lnTo>
                  <a:lnTo>
                    <a:pt x="181" y="330"/>
                  </a:lnTo>
                  <a:lnTo>
                    <a:pt x="195" y="323"/>
                  </a:lnTo>
                  <a:lnTo>
                    <a:pt x="206" y="309"/>
                  </a:lnTo>
                  <a:lnTo>
                    <a:pt x="212" y="286"/>
                  </a:lnTo>
                  <a:lnTo>
                    <a:pt x="212" y="251"/>
                  </a:lnTo>
                  <a:lnTo>
                    <a:pt x="211" y="248"/>
                  </a:lnTo>
                  <a:lnTo>
                    <a:pt x="208" y="238"/>
                  </a:lnTo>
                  <a:lnTo>
                    <a:pt x="204" y="223"/>
                  </a:lnTo>
                  <a:lnTo>
                    <a:pt x="198" y="204"/>
                  </a:lnTo>
                  <a:lnTo>
                    <a:pt x="191" y="182"/>
                  </a:lnTo>
                  <a:lnTo>
                    <a:pt x="184" y="160"/>
                  </a:lnTo>
                  <a:lnTo>
                    <a:pt x="176" y="138"/>
                  </a:lnTo>
                  <a:lnTo>
                    <a:pt x="168" y="119"/>
                  </a:lnTo>
                  <a:lnTo>
                    <a:pt x="162" y="110"/>
                  </a:lnTo>
                  <a:lnTo>
                    <a:pt x="153" y="98"/>
                  </a:lnTo>
                  <a:lnTo>
                    <a:pt x="143" y="87"/>
                  </a:lnTo>
                  <a:lnTo>
                    <a:pt x="130" y="75"/>
                  </a:lnTo>
                  <a:lnTo>
                    <a:pt x="116" y="62"/>
                  </a:lnTo>
                  <a:lnTo>
                    <a:pt x="101" y="51"/>
                  </a:lnTo>
                  <a:lnTo>
                    <a:pt x="85" y="39"/>
                  </a:lnTo>
                  <a:lnTo>
                    <a:pt x="70" y="29"/>
                  </a:lnTo>
                  <a:lnTo>
                    <a:pt x="55" y="20"/>
                  </a:lnTo>
                  <a:lnTo>
                    <a:pt x="42" y="12"/>
                  </a:lnTo>
                  <a:lnTo>
                    <a:pt x="30" y="5"/>
                  </a:lnTo>
                  <a:lnTo>
                    <a:pt x="19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7" y="5"/>
                  </a:lnTo>
                  <a:lnTo>
                    <a:pt x="10" y="13"/>
                  </a:lnTo>
                  <a:lnTo>
                    <a:pt x="17" y="33"/>
                  </a:lnTo>
                  <a:lnTo>
                    <a:pt x="19" y="54"/>
                  </a:lnTo>
                  <a:lnTo>
                    <a:pt x="18" y="75"/>
                  </a:lnTo>
                  <a:lnTo>
                    <a:pt x="15" y="96"/>
                  </a:lnTo>
                  <a:lnTo>
                    <a:pt x="9" y="115"/>
                  </a:lnTo>
                  <a:lnTo>
                    <a:pt x="4" y="133"/>
                  </a:lnTo>
                  <a:lnTo>
                    <a:pt x="1" y="148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CC91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80" name="Freeform 45"/>
            <p:cNvSpPr>
              <a:spLocks/>
            </p:cNvSpPr>
            <p:nvPr/>
          </p:nvSpPr>
          <p:spPr bwMode="auto">
            <a:xfrm>
              <a:off x="4280" y="3414"/>
              <a:ext cx="98" cy="156"/>
            </a:xfrm>
            <a:custGeom>
              <a:avLst/>
              <a:gdLst>
                <a:gd name="T0" fmla="*/ 0 w 196"/>
                <a:gd name="T1" fmla="*/ 38 h 312"/>
                <a:gd name="T2" fmla="*/ 1 w 196"/>
                <a:gd name="T3" fmla="*/ 40 h 312"/>
                <a:gd name="T4" fmla="*/ 3 w 196"/>
                <a:gd name="T5" fmla="*/ 44 h 312"/>
                <a:gd name="T6" fmla="*/ 6 w 196"/>
                <a:gd name="T7" fmla="*/ 49 h 312"/>
                <a:gd name="T8" fmla="*/ 11 w 196"/>
                <a:gd name="T9" fmla="*/ 55 h 312"/>
                <a:gd name="T10" fmla="*/ 15 w 196"/>
                <a:gd name="T11" fmla="*/ 60 h 312"/>
                <a:gd name="T12" fmla="*/ 20 w 196"/>
                <a:gd name="T13" fmla="*/ 66 h 312"/>
                <a:gd name="T14" fmla="*/ 24 w 196"/>
                <a:gd name="T15" fmla="*/ 70 h 312"/>
                <a:gd name="T16" fmla="*/ 26 w 196"/>
                <a:gd name="T17" fmla="*/ 73 h 312"/>
                <a:gd name="T18" fmla="*/ 30 w 196"/>
                <a:gd name="T19" fmla="*/ 75 h 312"/>
                <a:gd name="T20" fmla="*/ 34 w 196"/>
                <a:gd name="T21" fmla="*/ 77 h 312"/>
                <a:gd name="T22" fmla="*/ 38 w 196"/>
                <a:gd name="T23" fmla="*/ 78 h 312"/>
                <a:gd name="T24" fmla="*/ 42 w 196"/>
                <a:gd name="T25" fmla="*/ 78 h 312"/>
                <a:gd name="T26" fmla="*/ 45 w 196"/>
                <a:gd name="T27" fmla="*/ 77 h 312"/>
                <a:gd name="T28" fmla="*/ 48 w 196"/>
                <a:gd name="T29" fmla="*/ 73 h 312"/>
                <a:gd name="T30" fmla="*/ 49 w 196"/>
                <a:gd name="T31" fmla="*/ 68 h 312"/>
                <a:gd name="T32" fmla="*/ 49 w 196"/>
                <a:gd name="T33" fmla="*/ 59 h 312"/>
                <a:gd name="T34" fmla="*/ 49 w 196"/>
                <a:gd name="T35" fmla="*/ 58 h 312"/>
                <a:gd name="T36" fmla="*/ 49 w 196"/>
                <a:gd name="T37" fmla="*/ 56 h 312"/>
                <a:gd name="T38" fmla="*/ 47 w 196"/>
                <a:gd name="T39" fmla="*/ 52 h 312"/>
                <a:gd name="T40" fmla="*/ 46 w 196"/>
                <a:gd name="T41" fmla="*/ 47 h 312"/>
                <a:gd name="T42" fmla="*/ 45 w 196"/>
                <a:gd name="T43" fmla="*/ 42 h 312"/>
                <a:gd name="T44" fmla="*/ 43 w 196"/>
                <a:gd name="T45" fmla="*/ 38 h 312"/>
                <a:gd name="T46" fmla="*/ 41 w 196"/>
                <a:gd name="T47" fmla="*/ 33 h 312"/>
                <a:gd name="T48" fmla="*/ 39 w 196"/>
                <a:gd name="T49" fmla="*/ 28 h 312"/>
                <a:gd name="T50" fmla="*/ 36 w 196"/>
                <a:gd name="T51" fmla="*/ 23 h 312"/>
                <a:gd name="T52" fmla="*/ 30 w 196"/>
                <a:gd name="T53" fmla="*/ 18 h 312"/>
                <a:gd name="T54" fmla="*/ 24 w 196"/>
                <a:gd name="T55" fmla="*/ 11 h 312"/>
                <a:gd name="T56" fmla="*/ 17 w 196"/>
                <a:gd name="T57" fmla="*/ 6 h 312"/>
                <a:gd name="T58" fmla="*/ 10 w 196"/>
                <a:gd name="T59" fmla="*/ 2 h 312"/>
                <a:gd name="T60" fmla="*/ 5 w 196"/>
                <a:gd name="T61" fmla="*/ 0 h 312"/>
                <a:gd name="T62" fmla="*/ 2 w 196"/>
                <a:gd name="T63" fmla="*/ 0 h 312"/>
                <a:gd name="T64" fmla="*/ 3 w 196"/>
                <a:gd name="T65" fmla="*/ 2 h 312"/>
                <a:gd name="T66" fmla="*/ 5 w 196"/>
                <a:gd name="T67" fmla="*/ 7 h 312"/>
                <a:gd name="T68" fmla="*/ 5 w 196"/>
                <a:gd name="T69" fmla="*/ 12 h 312"/>
                <a:gd name="T70" fmla="*/ 5 w 196"/>
                <a:gd name="T71" fmla="*/ 18 h 312"/>
                <a:gd name="T72" fmla="*/ 3 w 196"/>
                <a:gd name="T73" fmla="*/ 22 h 312"/>
                <a:gd name="T74" fmla="*/ 3 w 196"/>
                <a:gd name="T75" fmla="*/ 27 h 312"/>
                <a:gd name="T76" fmla="*/ 2 w 196"/>
                <a:gd name="T77" fmla="*/ 31 h 312"/>
                <a:gd name="T78" fmla="*/ 1 w 196"/>
                <a:gd name="T79" fmla="*/ 35 h 312"/>
                <a:gd name="T80" fmla="*/ 0 w 196"/>
                <a:gd name="T81" fmla="*/ 38 h 3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96"/>
                <a:gd name="T124" fmla="*/ 0 h 312"/>
                <a:gd name="T125" fmla="*/ 196 w 196"/>
                <a:gd name="T126" fmla="*/ 312 h 3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96" h="312">
                  <a:moveTo>
                    <a:pt x="0" y="151"/>
                  </a:moveTo>
                  <a:lnTo>
                    <a:pt x="4" y="163"/>
                  </a:lnTo>
                  <a:lnTo>
                    <a:pt x="13" y="179"/>
                  </a:lnTo>
                  <a:lnTo>
                    <a:pt x="26" y="199"/>
                  </a:lnTo>
                  <a:lnTo>
                    <a:pt x="42" y="220"/>
                  </a:lnTo>
                  <a:lnTo>
                    <a:pt x="60" y="242"/>
                  </a:lnTo>
                  <a:lnTo>
                    <a:pt x="77" y="261"/>
                  </a:lnTo>
                  <a:lnTo>
                    <a:pt x="93" y="277"/>
                  </a:lnTo>
                  <a:lnTo>
                    <a:pt x="107" y="290"/>
                  </a:lnTo>
                  <a:lnTo>
                    <a:pt x="121" y="299"/>
                  </a:lnTo>
                  <a:lnTo>
                    <a:pt x="136" y="307"/>
                  </a:lnTo>
                  <a:lnTo>
                    <a:pt x="152" y="312"/>
                  </a:lnTo>
                  <a:lnTo>
                    <a:pt x="167" y="312"/>
                  </a:lnTo>
                  <a:lnTo>
                    <a:pt x="180" y="305"/>
                  </a:lnTo>
                  <a:lnTo>
                    <a:pt x="190" y="292"/>
                  </a:lnTo>
                  <a:lnTo>
                    <a:pt x="196" y="269"/>
                  </a:lnTo>
                  <a:lnTo>
                    <a:pt x="196" y="237"/>
                  </a:lnTo>
                  <a:lnTo>
                    <a:pt x="195" y="234"/>
                  </a:lnTo>
                  <a:lnTo>
                    <a:pt x="193" y="224"/>
                  </a:lnTo>
                  <a:lnTo>
                    <a:pt x="188" y="209"/>
                  </a:lnTo>
                  <a:lnTo>
                    <a:pt x="183" y="191"/>
                  </a:lnTo>
                  <a:lnTo>
                    <a:pt x="178" y="171"/>
                  </a:lnTo>
                  <a:lnTo>
                    <a:pt x="171" y="151"/>
                  </a:lnTo>
                  <a:lnTo>
                    <a:pt x="163" y="130"/>
                  </a:lnTo>
                  <a:lnTo>
                    <a:pt x="156" y="112"/>
                  </a:lnTo>
                  <a:lnTo>
                    <a:pt x="143" y="92"/>
                  </a:lnTo>
                  <a:lnTo>
                    <a:pt x="121" y="70"/>
                  </a:lnTo>
                  <a:lnTo>
                    <a:pt x="93" y="47"/>
                  </a:lnTo>
                  <a:lnTo>
                    <a:pt x="66" y="26"/>
                  </a:lnTo>
                  <a:lnTo>
                    <a:pt x="39" y="10"/>
                  </a:lnTo>
                  <a:lnTo>
                    <a:pt x="20" y="0"/>
                  </a:lnTo>
                  <a:lnTo>
                    <a:pt x="8" y="0"/>
                  </a:lnTo>
                  <a:lnTo>
                    <a:pt x="11" y="11"/>
                  </a:lnTo>
                  <a:lnTo>
                    <a:pt x="17" y="31"/>
                  </a:lnTo>
                  <a:lnTo>
                    <a:pt x="19" y="50"/>
                  </a:lnTo>
                  <a:lnTo>
                    <a:pt x="17" y="70"/>
                  </a:lnTo>
                  <a:lnTo>
                    <a:pt x="14" y="90"/>
                  </a:lnTo>
                  <a:lnTo>
                    <a:pt x="9" y="108"/>
                  </a:lnTo>
                  <a:lnTo>
                    <a:pt x="5" y="125"/>
                  </a:lnTo>
                  <a:lnTo>
                    <a:pt x="1" y="139"/>
                  </a:lnTo>
                  <a:lnTo>
                    <a:pt x="0" y="151"/>
                  </a:lnTo>
                  <a:close/>
                </a:path>
              </a:pathLst>
            </a:custGeom>
            <a:solidFill>
              <a:srgbClr val="C17A4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81" name="Freeform 46"/>
            <p:cNvSpPr>
              <a:spLocks/>
            </p:cNvSpPr>
            <p:nvPr/>
          </p:nvSpPr>
          <p:spPr bwMode="auto">
            <a:xfrm>
              <a:off x="4284" y="3420"/>
              <a:ext cx="90" cy="147"/>
            </a:xfrm>
            <a:custGeom>
              <a:avLst/>
              <a:gdLst>
                <a:gd name="T0" fmla="*/ 45 w 180"/>
                <a:gd name="T1" fmla="*/ 56 h 294"/>
                <a:gd name="T2" fmla="*/ 45 w 180"/>
                <a:gd name="T3" fmla="*/ 55 h 294"/>
                <a:gd name="T4" fmla="*/ 45 w 180"/>
                <a:gd name="T5" fmla="*/ 52 h 294"/>
                <a:gd name="T6" fmla="*/ 44 w 180"/>
                <a:gd name="T7" fmla="*/ 49 h 294"/>
                <a:gd name="T8" fmla="*/ 43 w 180"/>
                <a:gd name="T9" fmla="*/ 45 h 294"/>
                <a:gd name="T10" fmla="*/ 41 w 180"/>
                <a:gd name="T11" fmla="*/ 40 h 294"/>
                <a:gd name="T12" fmla="*/ 40 w 180"/>
                <a:gd name="T13" fmla="*/ 36 h 294"/>
                <a:gd name="T14" fmla="*/ 38 w 180"/>
                <a:gd name="T15" fmla="*/ 30 h 294"/>
                <a:gd name="T16" fmla="*/ 36 w 180"/>
                <a:gd name="T17" fmla="*/ 26 h 294"/>
                <a:gd name="T18" fmla="*/ 34 w 180"/>
                <a:gd name="T19" fmla="*/ 21 h 294"/>
                <a:gd name="T20" fmla="*/ 28 w 180"/>
                <a:gd name="T21" fmla="*/ 17 h 294"/>
                <a:gd name="T22" fmla="*/ 22 w 180"/>
                <a:gd name="T23" fmla="*/ 11 h 294"/>
                <a:gd name="T24" fmla="*/ 15 w 180"/>
                <a:gd name="T25" fmla="*/ 6 h 294"/>
                <a:gd name="T26" fmla="*/ 10 w 180"/>
                <a:gd name="T27" fmla="*/ 2 h 294"/>
                <a:gd name="T28" fmla="*/ 5 w 180"/>
                <a:gd name="T29" fmla="*/ 0 h 294"/>
                <a:gd name="T30" fmla="*/ 3 w 180"/>
                <a:gd name="T31" fmla="*/ 0 h 294"/>
                <a:gd name="T32" fmla="*/ 3 w 180"/>
                <a:gd name="T33" fmla="*/ 2 h 294"/>
                <a:gd name="T34" fmla="*/ 5 w 180"/>
                <a:gd name="T35" fmla="*/ 12 h 294"/>
                <a:gd name="T36" fmla="*/ 3 w 180"/>
                <a:gd name="T37" fmla="*/ 21 h 294"/>
                <a:gd name="T38" fmla="*/ 1 w 180"/>
                <a:gd name="T39" fmla="*/ 29 h 294"/>
                <a:gd name="T40" fmla="*/ 0 w 180"/>
                <a:gd name="T41" fmla="*/ 36 h 294"/>
                <a:gd name="T42" fmla="*/ 1 w 180"/>
                <a:gd name="T43" fmla="*/ 38 h 294"/>
                <a:gd name="T44" fmla="*/ 3 w 180"/>
                <a:gd name="T45" fmla="*/ 42 h 294"/>
                <a:gd name="T46" fmla="*/ 6 w 180"/>
                <a:gd name="T47" fmla="*/ 47 h 294"/>
                <a:gd name="T48" fmla="*/ 10 w 180"/>
                <a:gd name="T49" fmla="*/ 52 h 294"/>
                <a:gd name="T50" fmla="*/ 14 w 180"/>
                <a:gd name="T51" fmla="*/ 57 h 294"/>
                <a:gd name="T52" fmla="*/ 18 w 180"/>
                <a:gd name="T53" fmla="*/ 61 h 294"/>
                <a:gd name="T54" fmla="*/ 22 w 180"/>
                <a:gd name="T55" fmla="*/ 66 h 294"/>
                <a:gd name="T56" fmla="*/ 24 w 180"/>
                <a:gd name="T57" fmla="*/ 69 h 294"/>
                <a:gd name="T58" fmla="*/ 27 w 180"/>
                <a:gd name="T59" fmla="*/ 71 h 294"/>
                <a:gd name="T60" fmla="*/ 31 w 180"/>
                <a:gd name="T61" fmla="*/ 73 h 294"/>
                <a:gd name="T62" fmla="*/ 35 w 180"/>
                <a:gd name="T63" fmla="*/ 74 h 294"/>
                <a:gd name="T64" fmla="*/ 39 w 180"/>
                <a:gd name="T65" fmla="*/ 74 h 294"/>
                <a:gd name="T66" fmla="*/ 42 w 180"/>
                <a:gd name="T67" fmla="*/ 72 h 294"/>
                <a:gd name="T68" fmla="*/ 44 w 180"/>
                <a:gd name="T69" fmla="*/ 69 h 294"/>
                <a:gd name="T70" fmla="*/ 45 w 180"/>
                <a:gd name="T71" fmla="*/ 63 h 294"/>
                <a:gd name="T72" fmla="*/ 45 w 180"/>
                <a:gd name="T73" fmla="*/ 56 h 2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80"/>
                <a:gd name="T112" fmla="*/ 0 h 294"/>
                <a:gd name="T113" fmla="*/ 180 w 180"/>
                <a:gd name="T114" fmla="*/ 294 h 29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80" h="294">
                  <a:moveTo>
                    <a:pt x="180" y="224"/>
                  </a:moveTo>
                  <a:lnTo>
                    <a:pt x="179" y="220"/>
                  </a:lnTo>
                  <a:lnTo>
                    <a:pt x="177" y="211"/>
                  </a:lnTo>
                  <a:lnTo>
                    <a:pt x="173" y="197"/>
                  </a:lnTo>
                  <a:lnTo>
                    <a:pt x="170" y="181"/>
                  </a:lnTo>
                  <a:lnTo>
                    <a:pt x="164" y="162"/>
                  </a:lnTo>
                  <a:lnTo>
                    <a:pt x="158" y="142"/>
                  </a:lnTo>
                  <a:lnTo>
                    <a:pt x="151" y="122"/>
                  </a:lnTo>
                  <a:lnTo>
                    <a:pt x="144" y="105"/>
                  </a:lnTo>
                  <a:lnTo>
                    <a:pt x="133" y="87"/>
                  </a:lnTo>
                  <a:lnTo>
                    <a:pt x="112" y="66"/>
                  </a:lnTo>
                  <a:lnTo>
                    <a:pt x="88" y="44"/>
                  </a:lnTo>
                  <a:lnTo>
                    <a:pt x="63" y="24"/>
                  </a:lnTo>
                  <a:lnTo>
                    <a:pt x="38" y="1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11" y="11"/>
                  </a:lnTo>
                  <a:lnTo>
                    <a:pt x="19" y="48"/>
                  </a:lnTo>
                  <a:lnTo>
                    <a:pt x="14" y="86"/>
                  </a:lnTo>
                  <a:lnTo>
                    <a:pt x="5" y="119"/>
                  </a:lnTo>
                  <a:lnTo>
                    <a:pt x="0" y="143"/>
                  </a:lnTo>
                  <a:lnTo>
                    <a:pt x="4" y="155"/>
                  </a:lnTo>
                  <a:lnTo>
                    <a:pt x="12" y="171"/>
                  </a:lnTo>
                  <a:lnTo>
                    <a:pt x="25" y="188"/>
                  </a:lnTo>
                  <a:lnTo>
                    <a:pt x="40" y="209"/>
                  </a:lnTo>
                  <a:lnTo>
                    <a:pt x="56" y="228"/>
                  </a:lnTo>
                  <a:lnTo>
                    <a:pt x="72" y="247"/>
                  </a:lnTo>
                  <a:lnTo>
                    <a:pt x="87" y="263"/>
                  </a:lnTo>
                  <a:lnTo>
                    <a:pt x="99" y="274"/>
                  </a:lnTo>
                  <a:lnTo>
                    <a:pt x="111" y="284"/>
                  </a:lnTo>
                  <a:lnTo>
                    <a:pt x="125" y="291"/>
                  </a:lnTo>
                  <a:lnTo>
                    <a:pt x="140" y="294"/>
                  </a:lnTo>
                  <a:lnTo>
                    <a:pt x="154" y="294"/>
                  </a:lnTo>
                  <a:lnTo>
                    <a:pt x="166" y="288"/>
                  </a:lnTo>
                  <a:lnTo>
                    <a:pt x="176" y="276"/>
                  </a:lnTo>
                  <a:lnTo>
                    <a:pt x="180" y="255"/>
                  </a:lnTo>
                  <a:lnTo>
                    <a:pt x="180" y="224"/>
                  </a:lnTo>
                  <a:close/>
                </a:path>
              </a:pathLst>
            </a:custGeom>
            <a:solidFill>
              <a:srgbClr val="B5632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82" name="Freeform 47"/>
            <p:cNvSpPr>
              <a:spLocks/>
            </p:cNvSpPr>
            <p:nvPr/>
          </p:nvSpPr>
          <p:spPr bwMode="auto">
            <a:xfrm>
              <a:off x="4510" y="2967"/>
              <a:ext cx="199" cy="336"/>
            </a:xfrm>
            <a:custGeom>
              <a:avLst/>
              <a:gdLst>
                <a:gd name="T0" fmla="*/ 52 w 398"/>
                <a:gd name="T1" fmla="*/ 1 h 672"/>
                <a:gd name="T2" fmla="*/ 49 w 398"/>
                <a:gd name="T3" fmla="*/ 0 h 672"/>
                <a:gd name="T4" fmla="*/ 43 w 398"/>
                <a:gd name="T5" fmla="*/ 1 h 672"/>
                <a:gd name="T6" fmla="*/ 36 w 398"/>
                <a:gd name="T7" fmla="*/ 1 h 672"/>
                <a:gd name="T8" fmla="*/ 26 w 398"/>
                <a:gd name="T9" fmla="*/ 5 h 672"/>
                <a:gd name="T10" fmla="*/ 19 w 398"/>
                <a:gd name="T11" fmla="*/ 13 h 672"/>
                <a:gd name="T12" fmla="*/ 11 w 398"/>
                <a:gd name="T13" fmla="*/ 24 h 672"/>
                <a:gd name="T14" fmla="*/ 5 w 398"/>
                <a:gd name="T15" fmla="*/ 41 h 672"/>
                <a:gd name="T16" fmla="*/ 1 w 398"/>
                <a:gd name="T17" fmla="*/ 72 h 672"/>
                <a:gd name="T18" fmla="*/ 2 w 398"/>
                <a:gd name="T19" fmla="*/ 104 h 672"/>
                <a:gd name="T20" fmla="*/ 7 w 398"/>
                <a:gd name="T21" fmla="*/ 126 h 672"/>
                <a:gd name="T22" fmla="*/ 19 w 398"/>
                <a:gd name="T23" fmla="*/ 140 h 672"/>
                <a:gd name="T24" fmla="*/ 26 w 398"/>
                <a:gd name="T25" fmla="*/ 144 h 672"/>
                <a:gd name="T26" fmla="*/ 29 w 398"/>
                <a:gd name="T27" fmla="*/ 152 h 672"/>
                <a:gd name="T28" fmla="*/ 29 w 398"/>
                <a:gd name="T29" fmla="*/ 162 h 672"/>
                <a:gd name="T30" fmla="*/ 32 w 398"/>
                <a:gd name="T31" fmla="*/ 166 h 672"/>
                <a:gd name="T32" fmla="*/ 39 w 398"/>
                <a:gd name="T33" fmla="*/ 168 h 672"/>
                <a:gd name="T34" fmla="*/ 48 w 398"/>
                <a:gd name="T35" fmla="*/ 167 h 672"/>
                <a:gd name="T36" fmla="*/ 58 w 398"/>
                <a:gd name="T37" fmla="*/ 163 h 672"/>
                <a:gd name="T38" fmla="*/ 70 w 398"/>
                <a:gd name="T39" fmla="*/ 156 h 672"/>
                <a:gd name="T40" fmla="*/ 81 w 398"/>
                <a:gd name="T41" fmla="*/ 145 h 672"/>
                <a:gd name="T42" fmla="*/ 88 w 398"/>
                <a:gd name="T43" fmla="*/ 130 h 672"/>
                <a:gd name="T44" fmla="*/ 91 w 398"/>
                <a:gd name="T45" fmla="*/ 111 h 672"/>
                <a:gd name="T46" fmla="*/ 96 w 398"/>
                <a:gd name="T47" fmla="*/ 93 h 672"/>
                <a:gd name="T48" fmla="*/ 100 w 398"/>
                <a:gd name="T49" fmla="*/ 79 h 672"/>
                <a:gd name="T50" fmla="*/ 95 w 398"/>
                <a:gd name="T51" fmla="*/ 68 h 672"/>
                <a:gd name="T52" fmla="*/ 87 w 398"/>
                <a:gd name="T53" fmla="*/ 63 h 672"/>
                <a:gd name="T54" fmla="*/ 84 w 398"/>
                <a:gd name="T55" fmla="*/ 58 h 672"/>
                <a:gd name="T56" fmla="*/ 81 w 398"/>
                <a:gd name="T57" fmla="*/ 50 h 672"/>
                <a:gd name="T58" fmla="*/ 81 w 398"/>
                <a:gd name="T59" fmla="*/ 42 h 672"/>
                <a:gd name="T60" fmla="*/ 86 w 398"/>
                <a:gd name="T61" fmla="*/ 39 h 672"/>
                <a:gd name="T62" fmla="*/ 90 w 398"/>
                <a:gd name="T63" fmla="*/ 34 h 672"/>
                <a:gd name="T64" fmla="*/ 93 w 398"/>
                <a:gd name="T65" fmla="*/ 28 h 672"/>
                <a:gd name="T66" fmla="*/ 95 w 398"/>
                <a:gd name="T67" fmla="*/ 22 h 672"/>
                <a:gd name="T68" fmla="*/ 94 w 398"/>
                <a:gd name="T69" fmla="*/ 16 h 672"/>
                <a:gd name="T70" fmla="*/ 89 w 398"/>
                <a:gd name="T71" fmla="*/ 10 h 672"/>
                <a:gd name="T72" fmla="*/ 79 w 398"/>
                <a:gd name="T73" fmla="*/ 5 h 672"/>
                <a:gd name="T74" fmla="*/ 63 w 398"/>
                <a:gd name="T75" fmla="*/ 1 h 67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98"/>
                <a:gd name="T115" fmla="*/ 0 h 672"/>
                <a:gd name="T116" fmla="*/ 398 w 398"/>
                <a:gd name="T117" fmla="*/ 672 h 67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98" h="672">
                  <a:moveTo>
                    <a:pt x="212" y="1"/>
                  </a:moveTo>
                  <a:lnTo>
                    <a:pt x="210" y="1"/>
                  </a:lnTo>
                  <a:lnTo>
                    <a:pt x="205" y="0"/>
                  </a:lnTo>
                  <a:lnTo>
                    <a:pt x="196" y="0"/>
                  </a:lnTo>
                  <a:lnTo>
                    <a:pt x="186" y="0"/>
                  </a:lnTo>
                  <a:lnTo>
                    <a:pt x="172" y="1"/>
                  </a:lnTo>
                  <a:lnTo>
                    <a:pt x="158" y="3"/>
                  </a:lnTo>
                  <a:lnTo>
                    <a:pt x="142" y="7"/>
                  </a:lnTo>
                  <a:lnTo>
                    <a:pt x="125" y="14"/>
                  </a:lnTo>
                  <a:lnTo>
                    <a:pt x="107" y="23"/>
                  </a:lnTo>
                  <a:lnTo>
                    <a:pt x="90" y="35"/>
                  </a:lnTo>
                  <a:lnTo>
                    <a:pt x="73" y="53"/>
                  </a:lnTo>
                  <a:lnTo>
                    <a:pt x="57" y="72"/>
                  </a:lnTo>
                  <a:lnTo>
                    <a:pt x="42" y="98"/>
                  </a:lnTo>
                  <a:lnTo>
                    <a:pt x="29" y="128"/>
                  </a:lnTo>
                  <a:lnTo>
                    <a:pt x="19" y="163"/>
                  </a:lnTo>
                  <a:lnTo>
                    <a:pt x="10" y="205"/>
                  </a:lnTo>
                  <a:lnTo>
                    <a:pt x="1" y="288"/>
                  </a:lnTo>
                  <a:lnTo>
                    <a:pt x="0" y="359"/>
                  </a:lnTo>
                  <a:lnTo>
                    <a:pt x="5" y="419"/>
                  </a:lnTo>
                  <a:lnTo>
                    <a:pt x="15" y="467"/>
                  </a:lnTo>
                  <a:lnTo>
                    <a:pt x="30" y="507"/>
                  </a:lnTo>
                  <a:lnTo>
                    <a:pt x="50" y="537"/>
                  </a:lnTo>
                  <a:lnTo>
                    <a:pt x="73" y="557"/>
                  </a:lnTo>
                  <a:lnTo>
                    <a:pt x="99" y="570"/>
                  </a:lnTo>
                  <a:lnTo>
                    <a:pt x="104" y="575"/>
                  </a:lnTo>
                  <a:lnTo>
                    <a:pt x="112" y="586"/>
                  </a:lnTo>
                  <a:lnTo>
                    <a:pt x="118" y="607"/>
                  </a:lnTo>
                  <a:lnTo>
                    <a:pt x="117" y="634"/>
                  </a:lnTo>
                  <a:lnTo>
                    <a:pt x="117" y="646"/>
                  </a:lnTo>
                  <a:lnTo>
                    <a:pt x="120" y="656"/>
                  </a:lnTo>
                  <a:lnTo>
                    <a:pt x="128" y="664"/>
                  </a:lnTo>
                  <a:lnTo>
                    <a:pt x="141" y="670"/>
                  </a:lnTo>
                  <a:lnTo>
                    <a:pt x="155" y="672"/>
                  </a:lnTo>
                  <a:lnTo>
                    <a:pt x="172" y="671"/>
                  </a:lnTo>
                  <a:lnTo>
                    <a:pt x="191" y="668"/>
                  </a:lnTo>
                  <a:lnTo>
                    <a:pt x="212" y="661"/>
                  </a:lnTo>
                  <a:lnTo>
                    <a:pt x="234" y="651"/>
                  </a:lnTo>
                  <a:lnTo>
                    <a:pt x="257" y="638"/>
                  </a:lnTo>
                  <a:lnTo>
                    <a:pt x="280" y="622"/>
                  </a:lnTo>
                  <a:lnTo>
                    <a:pt x="302" y="601"/>
                  </a:lnTo>
                  <a:lnTo>
                    <a:pt x="322" y="578"/>
                  </a:lnTo>
                  <a:lnTo>
                    <a:pt x="338" y="550"/>
                  </a:lnTo>
                  <a:lnTo>
                    <a:pt x="349" y="519"/>
                  </a:lnTo>
                  <a:lnTo>
                    <a:pt x="355" y="484"/>
                  </a:lnTo>
                  <a:lnTo>
                    <a:pt x="361" y="446"/>
                  </a:lnTo>
                  <a:lnTo>
                    <a:pt x="371" y="410"/>
                  </a:lnTo>
                  <a:lnTo>
                    <a:pt x="383" y="374"/>
                  </a:lnTo>
                  <a:lnTo>
                    <a:pt x="393" y="342"/>
                  </a:lnTo>
                  <a:lnTo>
                    <a:pt x="398" y="313"/>
                  </a:lnTo>
                  <a:lnTo>
                    <a:pt x="394" y="289"/>
                  </a:lnTo>
                  <a:lnTo>
                    <a:pt x="379" y="269"/>
                  </a:lnTo>
                  <a:lnTo>
                    <a:pt x="350" y="257"/>
                  </a:lnTo>
                  <a:lnTo>
                    <a:pt x="348" y="253"/>
                  </a:lnTo>
                  <a:lnTo>
                    <a:pt x="342" y="245"/>
                  </a:lnTo>
                  <a:lnTo>
                    <a:pt x="335" y="234"/>
                  </a:lnTo>
                  <a:lnTo>
                    <a:pt x="329" y="219"/>
                  </a:lnTo>
                  <a:lnTo>
                    <a:pt x="323" y="203"/>
                  </a:lnTo>
                  <a:lnTo>
                    <a:pt x="320" y="186"/>
                  </a:lnTo>
                  <a:lnTo>
                    <a:pt x="324" y="171"/>
                  </a:lnTo>
                  <a:lnTo>
                    <a:pt x="334" y="159"/>
                  </a:lnTo>
                  <a:lnTo>
                    <a:pt x="342" y="153"/>
                  </a:lnTo>
                  <a:lnTo>
                    <a:pt x="349" y="145"/>
                  </a:lnTo>
                  <a:lnTo>
                    <a:pt x="357" y="136"/>
                  </a:lnTo>
                  <a:lnTo>
                    <a:pt x="365" y="125"/>
                  </a:lnTo>
                  <a:lnTo>
                    <a:pt x="371" y="114"/>
                  </a:lnTo>
                  <a:lnTo>
                    <a:pt x="376" y="101"/>
                  </a:lnTo>
                  <a:lnTo>
                    <a:pt x="378" y="88"/>
                  </a:lnTo>
                  <a:lnTo>
                    <a:pt x="378" y="76"/>
                  </a:lnTo>
                  <a:lnTo>
                    <a:pt x="375" y="64"/>
                  </a:lnTo>
                  <a:lnTo>
                    <a:pt x="367" y="52"/>
                  </a:lnTo>
                  <a:lnTo>
                    <a:pt x="355" y="40"/>
                  </a:lnTo>
                  <a:lnTo>
                    <a:pt x="338" y="30"/>
                  </a:lnTo>
                  <a:lnTo>
                    <a:pt x="316" y="21"/>
                  </a:lnTo>
                  <a:lnTo>
                    <a:pt x="288" y="11"/>
                  </a:lnTo>
                  <a:lnTo>
                    <a:pt x="254" y="6"/>
                  </a:lnTo>
                  <a:lnTo>
                    <a:pt x="212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83" name="Freeform 48"/>
            <p:cNvSpPr>
              <a:spLocks/>
            </p:cNvSpPr>
            <p:nvPr/>
          </p:nvSpPr>
          <p:spPr bwMode="auto">
            <a:xfrm>
              <a:off x="4513" y="2969"/>
              <a:ext cx="191" cy="328"/>
            </a:xfrm>
            <a:custGeom>
              <a:avLst/>
              <a:gdLst>
                <a:gd name="T0" fmla="*/ 24 w 382"/>
                <a:gd name="T1" fmla="*/ 141 h 656"/>
                <a:gd name="T2" fmla="*/ 28 w 382"/>
                <a:gd name="T3" fmla="*/ 148 h 656"/>
                <a:gd name="T4" fmla="*/ 28 w 382"/>
                <a:gd name="T5" fmla="*/ 156 h 656"/>
                <a:gd name="T6" fmla="*/ 29 w 382"/>
                <a:gd name="T7" fmla="*/ 159 h 656"/>
                <a:gd name="T8" fmla="*/ 31 w 382"/>
                <a:gd name="T9" fmla="*/ 162 h 656"/>
                <a:gd name="T10" fmla="*/ 36 w 382"/>
                <a:gd name="T11" fmla="*/ 164 h 656"/>
                <a:gd name="T12" fmla="*/ 41 w 382"/>
                <a:gd name="T13" fmla="*/ 164 h 656"/>
                <a:gd name="T14" fmla="*/ 48 w 382"/>
                <a:gd name="T15" fmla="*/ 163 h 656"/>
                <a:gd name="T16" fmla="*/ 55 w 382"/>
                <a:gd name="T17" fmla="*/ 159 h 656"/>
                <a:gd name="T18" fmla="*/ 67 w 382"/>
                <a:gd name="T19" fmla="*/ 152 h 656"/>
                <a:gd name="T20" fmla="*/ 78 w 382"/>
                <a:gd name="T21" fmla="*/ 142 h 656"/>
                <a:gd name="T22" fmla="*/ 84 w 382"/>
                <a:gd name="T23" fmla="*/ 127 h 656"/>
                <a:gd name="T24" fmla="*/ 87 w 382"/>
                <a:gd name="T25" fmla="*/ 109 h 656"/>
                <a:gd name="T26" fmla="*/ 93 w 382"/>
                <a:gd name="T27" fmla="*/ 92 h 656"/>
                <a:gd name="T28" fmla="*/ 96 w 382"/>
                <a:gd name="T29" fmla="*/ 79 h 656"/>
                <a:gd name="T30" fmla="*/ 92 w 382"/>
                <a:gd name="T31" fmla="*/ 68 h 656"/>
                <a:gd name="T32" fmla="*/ 84 w 382"/>
                <a:gd name="T33" fmla="*/ 62 h 656"/>
                <a:gd name="T34" fmla="*/ 81 w 382"/>
                <a:gd name="T35" fmla="*/ 57 h 656"/>
                <a:gd name="T36" fmla="*/ 78 w 382"/>
                <a:gd name="T37" fmla="*/ 50 h 656"/>
                <a:gd name="T38" fmla="*/ 78 w 382"/>
                <a:gd name="T39" fmla="*/ 42 h 656"/>
                <a:gd name="T40" fmla="*/ 82 w 382"/>
                <a:gd name="T41" fmla="*/ 38 h 656"/>
                <a:gd name="T42" fmla="*/ 86 w 382"/>
                <a:gd name="T43" fmla="*/ 34 h 656"/>
                <a:gd name="T44" fmla="*/ 89 w 382"/>
                <a:gd name="T45" fmla="*/ 28 h 656"/>
                <a:gd name="T46" fmla="*/ 91 w 382"/>
                <a:gd name="T47" fmla="*/ 22 h 656"/>
                <a:gd name="T48" fmla="*/ 90 w 382"/>
                <a:gd name="T49" fmla="*/ 15 h 656"/>
                <a:gd name="T50" fmla="*/ 85 w 382"/>
                <a:gd name="T51" fmla="*/ 10 h 656"/>
                <a:gd name="T52" fmla="*/ 76 w 382"/>
                <a:gd name="T53" fmla="*/ 5 h 656"/>
                <a:gd name="T54" fmla="*/ 60 w 382"/>
                <a:gd name="T55" fmla="*/ 1 h 656"/>
                <a:gd name="T56" fmla="*/ 50 w 382"/>
                <a:gd name="T57" fmla="*/ 1 h 656"/>
                <a:gd name="T58" fmla="*/ 47 w 382"/>
                <a:gd name="T59" fmla="*/ 0 h 656"/>
                <a:gd name="T60" fmla="*/ 42 w 382"/>
                <a:gd name="T61" fmla="*/ 1 h 656"/>
                <a:gd name="T62" fmla="*/ 34 w 382"/>
                <a:gd name="T63" fmla="*/ 1 h 656"/>
                <a:gd name="T64" fmla="*/ 25 w 382"/>
                <a:gd name="T65" fmla="*/ 5 h 656"/>
                <a:gd name="T66" fmla="*/ 18 w 382"/>
                <a:gd name="T67" fmla="*/ 13 h 656"/>
                <a:gd name="T68" fmla="*/ 10 w 382"/>
                <a:gd name="T69" fmla="*/ 24 h 656"/>
                <a:gd name="T70" fmla="*/ 5 w 382"/>
                <a:gd name="T71" fmla="*/ 40 h 656"/>
                <a:gd name="T72" fmla="*/ 1 w 382"/>
                <a:gd name="T73" fmla="*/ 71 h 656"/>
                <a:gd name="T74" fmla="*/ 1 w 382"/>
                <a:gd name="T75" fmla="*/ 102 h 656"/>
                <a:gd name="T76" fmla="*/ 7 w 382"/>
                <a:gd name="T77" fmla="*/ 124 h 656"/>
                <a:gd name="T78" fmla="*/ 17 w 382"/>
                <a:gd name="T79" fmla="*/ 137 h 6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82"/>
                <a:gd name="T121" fmla="*/ 0 h 656"/>
                <a:gd name="T122" fmla="*/ 382 w 382"/>
                <a:gd name="T123" fmla="*/ 656 h 65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82" h="656">
                  <a:moveTo>
                    <a:pt x="90" y="559"/>
                  </a:moveTo>
                  <a:lnTo>
                    <a:pt x="94" y="562"/>
                  </a:lnTo>
                  <a:lnTo>
                    <a:pt x="104" y="573"/>
                  </a:lnTo>
                  <a:lnTo>
                    <a:pt x="112" y="591"/>
                  </a:lnTo>
                  <a:lnTo>
                    <a:pt x="113" y="615"/>
                  </a:lnTo>
                  <a:lnTo>
                    <a:pt x="113" y="622"/>
                  </a:lnTo>
                  <a:lnTo>
                    <a:pt x="114" y="629"/>
                  </a:lnTo>
                  <a:lnTo>
                    <a:pt x="117" y="635"/>
                  </a:lnTo>
                  <a:lnTo>
                    <a:pt x="121" y="641"/>
                  </a:lnTo>
                  <a:lnTo>
                    <a:pt x="127" y="647"/>
                  </a:lnTo>
                  <a:lnTo>
                    <a:pt x="134" y="650"/>
                  </a:lnTo>
                  <a:lnTo>
                    <a:pt x="142" y="653"/>
                  </a:lnTo>
                  <a:lnTo>
                    <a:pt x="152" y="655"/>
                  </a:lnTo>
                  <a:lnTo>
                    <a:pt x="162" y="656"/>
                  </a:lnTo>
                  <a:lnTo>
                    <a:pt x="175" y="653"/>
                  </a:lnTo>
                  <a:lnTo>
                    <a:pt x="189" y="650"/>
                  </a:lnTo>
                  <a:lnTo>
                    <a:pt x="203" y="645"/>
                  </a:lnTo>
                  <a:lnTo>
                    <a:pt x="223" y="635"/>
                  </a:lnTo>
                  <a:lnTo>
                    <a:pt x="247" y="622"/>
                  </a:lnTo>
                  <a:lnTo>
                    <a:pt x="268" y="607"/>
                  </a:lnTo>
                  <a:lnTo>
                    <a:pt x="290" y="588"/>
                  </a:lnTo>
                  <a:lnTo>
                    <a:pt x="309" y="566"/>
                  </a:lnTo>
                  <a:lnTo>
                    <a:pt x="325" y="539"/>
                  </a:lnTo>
                  <a:lnTo>
                    <a:pt x="336" y="510"/>
                  </a:lnTo>
                  <a:lnTo>
                    <a:pt x="342" y="475"/>
                  </a:lnTo>
                  <a:lnTo>
                    <a:pt x="348" y="438"/>
                  </a:lnTo>
                  <a:lnTo>
                    <a:pt x="357" y="404"/>
                  </a:lnTo>
                  <a:lnTo>
                    <a:pt x="369" y="370"/>
                  </a:lnTo>
                  <a:lnTo>
                    <a:pt x="378" y="340"/>
                  </a:lnTo>
                  <a:lnTo>
                    <a:pt x="382" y="313"/>
                  </a:lnTo>
                  <a:lnTo>
                    <a:pt x="379" y="288"/>
                  </a:lnTo>
                  <a:lnTo>
                    <a:pt x="365" y="269"/>
                  </a:lnTo>
                  <a:lnTo>
                    <a:pt x="338" y="255"/>
                  </a:lnTo>
                  <a:lnTo>
                    <a:pt x="335" y="251"/>
                  </a:lnTo>
                  <a:lnTo>
                    <a:pt x="329" y="243"/>
                  </a:lnTo>
                  <a:lnTo>
                    <a:pt x="323" y="231"/>
                  </a:lnTo>
                  <a:lnTo>
                    <a:pt x="316" y="216"/>
                  </a:lnTo>
                  <a:lnTo>
                    <a:pt x="310" y="200"/>
                  </a:lnTo>
                  <a:lnTo>
                    <a:pt x="308" y="184"/>
                  </a:lnTo>
                  <a:lnTo>
                    <a:pt x="310" y="169"/>
                  </a:lnTo>
                  <a:lnTo>
                    <a:pt x="320" y="156"/>
                  </a:lnTo>
                  <a:lnTo>
                    <a:pt x="327" y="150"/>
                  </a:lnTo>
                  <a:lnTo>
                    <a:pt x="335" y="142"/>
                  </a:lnTo>
                  <a:lnTo>
                    <a:pt x="342" y="133"/>
                  </a:lnTo>
                  <a:lnTo>
                    <a:pt x="349" y="122"/>
                  </a:lnTo>
                  <a:lnTo>
                    <a:pt x="355" y="112"/>
                  </a:lnTo>
                  <a:lnTo>
                    <a:pt x="359" y="99"/>
                  </a:lnTo>
                  <a:lnTo>
                    <a:pt x="362" y="88"/>
                  </a:lnTo>
                  <a:lnTo>
                    <a:pt x="362" y="75"/>
                  </a:lnTo>
                  <a:lnTo>
                    <a:pt x="358" y="63"/>
                  </a:lnTo>
                  <a:lnTo>
                    <a:pt x="350" y="51"/>
                  </a:lnTo>
                  <a:lnTo>
                    <a:pt x="340" y="40"/>
                  </a:lnTo>
                  <a:lnTo>
                    <a:pt x="324" y="29"/>
                  </a:lnTo>
                  <a:lnTo>
                    <a:pt x="302" y="20"/>
                  </a:lnTo>
                  <a:lnTo>
                    <a:pt x="275" y="12"/>
                  </a:lnTo>
                  <a:lnTo>
                    <a:pt x="242" y="6"/>
                  </a:lnTo>
                  <a:lnTo>
                    <a:pt x="203" y="2"/>
                  </a:lnTo>
                  <a:lnTo>
                    <a:pt x="200" y="2"/>
                  </a:lnTo>
                  <a:lnTo>
                    <a:pt x="196" y="0"/>
                  </a:lnTo>
                  <a:lnTo>
                    <a:pt x="188" y="0"/>
                  </a:lnTo>
                  <a:lnTo>
                    <a:pt x="177" y="0"/>
                  </a:lnTo>
                  <a:lnTo>
                    <a:pt x="165" y="2"/>
                  </a:lnTo>
                  <a:lnTo>
                    <a:pt x="151" y="4"/>
                  </a:lnTo>
                  <a:lnTo>
                    <a:pt x="135" y="7"/>
                  </a:lnTo>
                  <a:lnTo>
                    <a:pt x="119" y="14"/>
                  </a:lnTo>
                  <a:lnTo>
                    <a:pt x="102" y="23"/>
                  </a:lnTo>
                  <a:lnTo>
                    <a:pt x="86" y="36"/>
                  </a:lnTo>
                  <a:lnTo>
                    <a:pt x="70" y="52"/>
                  </a:lnTo>
                  <a:lnTo>
                    <a:pt x="54" y="72"/>
                  </a:lnTo>
                  <a:lnTo>
                    <a:pt x="40" y="96"/>
                  </a:lnTo>
                  <a:lnTo>
                    <a:pt x="29" y="126"/>
                  </a:lnTo>
                  <a:lnTo>
                    <a:pt x="18" y="160"/>
                  </a:lnTo>
                  <a:lnTo>
                    <a:pt x="10" y="201"/>
                  </a:lnTo>
                  <a:lnTo>
                    <a:pt x="2" y="281"/>
                  </a:lnTo>
                  <a:lnTo>
                    <a:pt x="0" y="352"/>
                  </a:lnTo>
                  <a:lnTo>
                    <a:pt x="3" y="409"/>
                  </a:lnTo>
                  <a:lnTo>
                    <a:pt x="14" y="458"/>
                  </a:lnTo>
                  <a:lnTo>
                    <a:pt x="28" y="497"/>
                  </a:lnTo>
                  <a:lnTo>
                    <a:pt x="45" y="526"/>
                  </a:lnTo>
                  <a:lnTo>
                    <a:pt x="67" y="546"/>
                  </a:lnTo>
                  <a:lnTo>
                    <a:pt x="90" y="559"/>
                  </a:lnTo>
                  <a:close/>
                </a:path>
              </a:pathLst>
            </a:custGeom>
            <a:solidFill>
              <a:srgbClr val="F4E5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84" name="Freeform 49"/>
            <p:cNvSpPr>
              <a:spLocks/>
            </p:cNvSpPr>
            <p:nvPr/>
          </p:nvSpPr>
          <p:spPr bwMode="auto">
            <a:xfrm>
              <a:off x="4516" y="2972"/>
              <a:ext cx="184" cy="319"/>
            </a:xfrm>
            <a:custGeom>
              <a:avLst/>
              <a:gdLst>
                <a:gd name="T0" fmla="*/ 21 w 367"/>
                <a:gd name="T1" fmla="*/ 138 h 638"/>
                <a:gd name="T2" fmla="*/ 27 w 367"/>
                <a:gd name="T3" fmla="*/ 144 h 638"/>
                <a:gd name="T4" fmla="*/ 28 w 367"/>
                <a:gd name="T5" fmla="*/ 151 h 638"/>
                <a:gd name="T6" fmla="*/ 29 w 367"/>
                <a:gd name="T7" fmla="*/ 154 h 638"/>
                <a:gd name="T8" fmla="*/ 31 w 367"/>
                <a:gd name="T9" fmla="*/ 157 h 638"/>
                <a:gd name="T10" fmla="*/ 34 w 367"/>
                <a:gd name="T11" fmla="*/ 159 h 638"/>
                <a:gd name="T12" fmla="*/ 39 w 367"/>
                <a:gd name="T13" fmla="*/ 160 h 638"/>
                <a:gd name="T14" fmla="*/ 45 w 367"/>
                <a:gd name="T15" fmla="*/ 159 h 638"/>
                <a:gd name="T16" fmla="*/ 54 w 367"/>
                <a:gd name="T17" fmla="*/ 155 h 638"/>
                <a:gd name="T18" fmla="*/ 65 w 367"/>
                <a:gd name="T19" fmla="*/ 148 h 638"/>
                <a:gd name="T20" fmla="*/ 74 w 367"/>
                <a:gd name="T21" fmla="*/ 139 h 638"/>
                <a:gd name="T22" fmla="*/ 81 w 367"/>
                <a:gd name="T23" fmla="*/ 124 h 638"/>
                <a:gd name="T24" fmla="*/ 84 w 367"/>
                <a:gd name="T25" fmla="*/ 107 h 638"/>
                <a:gd name="T26" fmla="*/ 89 w 367"/>
                <a:gd name="T27" fmla="*/ 91 h 638"/>
                <a:gd name="T28" fmla="*/ 92 w 367"/>
                <a:gd name="T29" fmla="*/ 78 h 638"/>
                <a:gd name="T30" fmla="*/ 88 w 367"/>
                <a:gd name="T31" fmla="*/ 68 h 638"/>
                <a:gd name="T32" fmla="*/ 81 w 367"/>
                <a:gd name="T33" fmla="*/ 62 h 638"/>
                <a:gd name="T34" fmla="*/ 78 w 367"/>
                <a:gd name="T35" fmla="*/ 57 h 638"/>
                <a:gd name="T36" fmla="*/ 74 w 367"/>
                <a:gd name="T37" fmla="*/ 49 h 638"/>
                <a:gd name="T38" fmla="*/ 74 w 367"/>
                <a:gd name="T39" fmla="*/ 41 h 638"/>
                <a:gd name="T40" fmla="*/ 78 w 367"/>
                <a:gd name="T41" fmla="*/ 37 h 638"/>
                <a:gd name="T42" fmla="*/ 82 w 367"/>
                <a:gd name="T43" fmla="*/ 33 h 638"/>
                <a:gd name="T44" fmla="*/ 85 w 367"/>
                <a:gd name="T45" fmla="*/ 27 h 638"/>
                <a:gd name="T46" fmla="*/ 86 w 367"/>
                <a:gd name="T47" fmla="*/ 21 h 638"/>
                <a:gd name="T48" fmla="*/ 86 w 367"/>
                <a:gd name="T49" fmla="*/ 15 h 638"/>
                <a:gd name="T50" fmla="*/ 81 w 367"/>
                <a:gd name="T51" fmla="*/ 10 h 638"/>
                <a:gd name="T52" fmla="*/ 72 w 367"/>
                <a:gd name="T53" fmla="*/ 5 h 638"/>
                <a:gd name="T54" fmla="*/ 58 w 367"/>
                <a:gd name="T55" fmla="*/ 1 h 638"/>
                <a:gd name="T56" fmla="*/ 47 w 367"/>
                <a:gd name="T57" fmla="*/ 0 h 638"/>
                <a:gd name="T58" fmla="*/ 36 w 367"/>
                <a:gd name="T59" fmla="*/ 1 h 638"/>
                <a:gd name="T60" fmla="*/ 21 w 367"/>
                <a:gd name="T61" fmla="*/ 9 h 638"/>
                <a:gd name="T62" fmla="*/ 7 w 367"/>
                <a:gd name="T63" fmla="*/ 30 h 638"/>
                <a:gd name="T64" fmla="*/ 1 w 367"/>
                <a:gd name="T65" fmla="*/ 69 h 638"/>
                <a:gd name="T66" fmla="*/ 1 w 367"/>
                <a:gd name="T67" fmla="*/ 100 h 638"/>
                <a:gd name="T68" fmla="*/ 6 w 367"/>
                <a:gd name="T69" fmla="*/ 121 h 638"/>
                <a:gd name="T70" fmla="*/ 15 w 367"/>
                <a:gd name="T71" fmla="*/ 134 h 63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67"/>
                <a:gd name="T109" fmla="*/ 0 h 638"/>
                <a:gd name="T110" fmla="*/ 367 w 367"/>
                <a:gd name="T111" fmla="*/ 638 h 63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67" h="638">
                  <a:moveTo>
                    <a:pt x="79" y="547"/>
                  </a:moveTo>
                  <a:lnTo>
                    <a:pt x="84" y="551"/>
                  </a:lnTo>
                  <a:lnTo>
                    <a:pt x="94" y="560"/>
                  </a:lnTo>
                  <a:lnTo>
                    <a:pt x="105" y="575"/>
                  </a:lnTo>
                  <a:lnTo>
                    <a:pt x="109" y="597"/>
                  </a:lnTo>
                  <a:lnTo>
                    <a:pt x="110" y="604"/>
                  </a:lnTo>
                  <a:lnTo>
                    <a:pt x="112" y="609"/>
                  </a:lnTo>
                  <a:lnTo>
                    <a:pt x="114" y="615"/>
                  </a:lnTo>
                  <a:lnTo>
                    <a:pt x="117" y="621"/>
                  </a:lnTo>
                  <a:lnTo>
                    <a:pt x="122" y="627"/>
                  </a:lnTo>
                  <a:lnTo>
                    <a:pt x="129" y="633"/>
                  </a:lnTo>
                  <a:lnTo>
                    <a:pt x="136" y="636"/>
                  </a:lnTo>
                  <a:lnTo>
                    <a:pt x="145" y="638"/>
                  </a:lnTo>
                  <a:lnTo>
                    <a:pt x="155" y="638"/>
                  </a:lnTo>
                  <a:lnTo>
                    <a:pt x="167" y="637"/>
                  </a:lnTo>
                  <a:lnTo>
                    <a:pt x="180" y="634"/>
                  </a:lnTo>
                  <a:lnTo>
                    <a:pt x="193" y="628"/>
                  </a:lnTo>
                  <a:lnTo>
                    <a:pt x="213" y="619"/>
                  </a:lnTo>
                  <a:lnTo>
                    <a:pt x="235" y="607"/>
                  </a:lnTo>
                  <a:lnTo>
                    <a:pt x="257" y="592"/>
                  </a:lnTo>
                  <a:lnTo>
                    <a:pt x="278" y="574"/>
                  </a:lnTo>
                  <a:lnTo>
                    <a:pt x="296" y="553"/>
                  </a:lnTo>
                  <a:lnTo>
                    <a:pt x="312" y="528"/>
                  </a:lnTo>
                  <a:lnTo>
                    <a:pt x="322" y="499"/>
                  </a:lnTo>
                  <a:lnTo>
                    <a:pt x="328" y="466"/>
                  </a:lnTo>
                  <a:lnTo>
                    <a:pt x="334" y="431"/>
                  </a:lnTo>
                  <a:lnTo>
                    <a:pt x="343" y="398"/>
                  </a:lnTo>
                  <a:lnTo>
                    <a:pt x="354" y="366"/>
                  </a:lnTo>
                  <a:lnTo>
                    <a:pt x="363" y="338"/>
                  </a:lnTo>
                  <a:lnTo>
                    <a:pt x="367" y="311"/>
                  </a:lnTo>
                  <a:lnTo>
                    <a:pt x="364" y="288"/>
                  </a:lnTo>
                  <a:lnTo>
                    <a:pt x="351" y="269"/>
                  </a:lnTo>
                  <a:lnTo>
                    <a:pt x="325" y="252"/>
                  </a:lnTo>
                  <a:lnTo>
                    <a:pt x="322" y="249"/>
                  </a:lnTo>
                  <a:lnTo>
                    <a:pt x="317" y="241"/>
                  </a:lnTo>
                  <a:lnTo>
                    <a:pt x="309" y="228"/>
                  </a:lnTo>
                  <a:lnTo>
                    <a:pt x="302" y="212"/>
                  </a:lnTo>
                  <a:lnTo>
                    <a:pt x="296" y="196"/>
                  </a:lnTo>
                  <a:lnTo>
                    <a:pt x="294" y="179"/>
                  </a:lnTo>
                  <a:lnTo>
                    <a:pt x="296" y="164"/>
                  </a:lnTo>
                  <a:lnTo>
                    <a:pt x="305" y="152"/>
                  </a:lnTo>
                  <a:lnTo>
                    <a:pt x="312" y="146"/>
                  </a:lnTo>
                  <a:lnTo>
                    <a:pt x="319" y="138"/>
                  </a:lnTo>
                  <a:lnTo>
                    <a:pt x="326" y="130"/>
                  </a:lnTo>
                  <a:lnTo>
                    <a:pt x="333" y="120"/>
                  </a:lnTo>
                  <a:lnTo>
                    <a:pt x="339" y="110"/>
                  </a:lnTo>
                  <a:lnTo>
                    <a:pt x="343" y="98"/>
                  </a:lnTo>
                  <a:lnTo>
                    <a:pt x="344" y="85"/>
                  </a:lnTo>
                  <a:lnTo>
                    <a:pt x="344" y="74"/>
                  </a:lnTo>
                  <a:lnTo>
                    <a:pt x="341" y="61"/>
                  </a:lnTo>
                  <a:lnTo>
                    <a:pt x="334" y="50"/>
                  </a:lnTo>
                  <a:lnTo>
                    <a:pt x="322" y="39"/>
                  </a:lnTo>
                  <a:lnTo>
                    <a:pt x="307" y="29"/>
                  </a:lnTo>
                  <a:lnTo>
                    <a:pt x="288" y="20"/>
                  </a:lnTo>
                  <a:lnTo>
                    <a:pt x="261" y="12"/>
                  </a:lnTo>
                  <a:lnTo>
                    <a:pt x="230" y="6"/>
                  </a:lnTo>
                  <a:lnTo>
                    <a:pt x="192" y="1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4"/>
                  </a:lnTo>
                  <a:lnTo>
                    <a:pt x="113" y="14"/>
                  </a:lnTo>
                  <a:lnTo>
                    <a:pt x="82" y="35"/>
                  </a:lnTo>
                  <a:lnTo>
                    <a:pt x="52" y="70"/>
                  </a:lnTo>
                  <a:lnTo>
                    <a:pt x="27" y="122"/>
                  </a:lnTo>
                  <a:lnTo>
                    <a:pt x="10" y="196"/>
                  </a:lnTo>
                  <a:lnTo>
                    <a:pt x="2" y="274"/>
                  </a:lnTo>
                  <a:lnTo>
                    <a:pt x="0" y="342"/>
                  </a:lnTo>
                  <a:lnTo>
                    <a:pt x="3" y="400"/>
                  </a:lnTo>
                  <a:lnTo>
                    <a:pt x="11" y="447"/>
                  </a:lnTo>
                  <a:lnTo>
                    <a:pt x="24" y="486"/>
                  </a:lnTo>
                  <a:lnTo>
                    <a:pt x="40" y="515"/>
                  </a:lnTo>
                  <a:lnTo>
                    <a:pt x="59" y="535"/>
                  </a:lnTo>
                  <a:lnTo>
                    <a:pt x="79" y="547"/>
                  </a:lnTo>
                  <a:close/>
                </a:path>
              </a:pathLst>
            </a:custGeom>
            <a:solidFill>
              <a:srgbClr val="E5C9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85" name="Freeform 50"/>
            <p:cNvSpPr>
              <a:spLocks/>
            </p:cNvSpPr>
            <p:nvPr/>
          </p:nvSpPr>
          <p:spPr bwMode="auto">
            <a:xfrm>
              <a:off x="4517" y="2976"/>
              <a:ext cx="176" cy="309"/>
            </a:xfrm>
            <a:custGeom>
              <a:avLst/>
              <a:gdLst>
                <a:gd name="T0" fmla="*/ 18 w 351"/>
                <a:gd name="T1" fmla="*/ 134 h 620"/>
                <a:gd name="T2" fmla="*/ 20 w 351"/>
                <a:gd name="T3" fmla="*/ 135 h 620"/>
                <a:gd name="T4" fmla="*/ 23 w 351"/>
                <a:gd name="T5" fmla="*/ 137 h 620"/>
                <a:gd name="T6" fmla="*/ 26 w 351"/>
                <a:gd name="T7" fmla="*/ 141 h 620"/>
                <a:gd name="T8" fmla="*/ 27 w 351"/>
                <a:gd name="T9" fmla="*/ 145 h 620"/>
                <a:gd name="T10" fmla="*/ 29 w 351"/>
                <a:gd name="T11" fmla="*/ 148 h 620"/>
                <a:gd name="T12" fmla="*/ 30 w 351"/>
                <a:gd name="T13" fmla="*/ 151 h 620"/>
                <a:gd name="T14" fmla="*/ 33 w 351"/>
                <a:gd name="T15" fmla="*/ 153 h 620"/>
                <a:gd name="T16" fmla="*/ 37 w 351"/>
                <a:gd name="T17" fmla="*/ 154 h 620"/>
                <a:gd name="T18" fmla="*/ 43 w 351"/>
                <a:gd name="T19" fmla="*/ 153 h 620"/>
                <a:gd name="T20" fmla="*/ 51 w 351"/>
                <a:gd name="T21" fmla="*/ 150 h 620"/>
                <a:gd name="T22" fmla="*/ 62 w 351"/>
                <a:gd name="T23" fmla="*/ 143 h 620"/>
                <a:gd name="T24" fmla="*/ 72 w 351"/>
                <a:gd name="T25" fmla="*/ 134 h 620"/>
                <a:gd name="T26" fmla="*/ 78 w 351"/>
                <a:gd name="T27" fmla="*/ 121 h 620"/>
                <a:gd name="T28" fmla="*/ 80 w 351"/>
                <a:gd name="T29" fmla="*/ 105 h 620"/>
                <a:gd name="T30" fmla="*/ 85 w 351"/>
                <a:gd name="T31" fmla="*/ 90 h 620"/>
                <a:gd name="T32" fmla="*/ 88 w 351"/>
                <a:gd name="T33" fmla="*/ 77 h 620"/>
                <a:gd name="T34" fmla="*/ 85 w 351"/>
                <a:gd name="T35" fmla="*/ 66 h 620"/>
                <a:gd name="T36" fmla="*/ 78 w 351"/>
                <a:gd name="T37" fmla="*/ 61 h 620"/>
                <a:gd name="T38" fmla="*/ 74 w 351"/>
                <a:gd name="T39" fmla="*/ 56 h 620"/>
                <a:gd name="T40" fmla="*/ 71 w 351"/>
                <a:gd name="T41" fmla="*/ 47 h 620"/>
                <a:gd name="T42" fmla="*/ 71 w 351"/>
                <a:gd name="T43" fmla="*/ 39 h 620"/>
                <a:gd name="T44" fmla="*/ 75 w 351"/>
                <a:gd name="T45" fmla="*/ 35 h 620"/>
                <a:gd name="T46" fmla="*/ 78 w 351"/>
                <a:gd name="T47" fmla="*/ 31 h 620"/>
                <a:gd name="T48" fmla="*/ 81 w 351"/>
                <a:gd name="T49" fmla="*/ 26 h 620"/>
                <a:gd name="T50" fmla="*/ 82 w 351"/>
                <a:gd name="T51" fmla="*/ 20 h 620"/>
                <a:gd name="T52" fmla="*/ 82 w 351"/>
                <a:gd name="T53" fmla="*/ 14 h 620"/>
                <a:gd name="T54" fmla="*/ 77 w 351"/>
                <a:gd name="T55" fmla="*/ 9 h 620"/>
                <a:gd name="T56" fmla="*/ 69 w 351"/>
                <a:gd name="T57" fmla="*/ 4 h 620"/>
                <a:gd name="T58" fmla="*/ 55 w 351"/>
                <a:gd name="T59" fmla="*/ 1 h 620"/>
                <a:gd name="T60" fmla="*/ 45 w 351"/>
                <a:gd name="T61" fmla="*/ 0 h 620"/>
                <a:gd name="T62" fmla="*/ 35 w 351"/>
                <a:gd name="T63" fmla="*/ 1 h 620"/>
                <a:gd name="T64" fmla="*/ 20 w 351"/>
                <a:gd name="T65" fmla="*/ 8 h 620"/>
                <a:gd name="T66" fmla="*/ 7 w 351"/>
                <a:gd name="T67" fmla="*/ 29 h 620"/>
                <a:gd name="T68" fmla="*/ 1 w 351"/>
                <a:gd name="T69" fmla="*/ 66 h 620"/>
                <a:gd name="T70" fmla="*/ 1 w 351"/>
                <a:gd name="T71" fmla="*/ 97 h 620"/>
                <a:gd name="T72" fmla="*/ 6 w 351"/>
                <a:gd name="T73" fmla="*/ 118 h 620"/>
                <a:gd name="T74" fmla="*/ 13 w 351"/>
                <a:gd name="T75" fmla="*/ 130 h 62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51"/>
                <a:gd name="T115" fmla="*/ 0 h 620"/>
                <a:gd name="T116" fmla="*/ 351 w 351"/>
                <a:gd name="T117" fmla="*/ 620 h 62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51" h="620">
                  <a:moveTo>
                    <a:pt x="70" y="536"/>
                  </a:moveTo>
                  <a:lnTo>
                    <a:pt x="71" y="537"/>
                  </a:lnTo>
                  <a:lnTo>
                    <a:pt x="75" y="538"/>
                  </a:lnTo>
                  <a:lnTo>
                    <a:pt x="79" y="541"/>
                  </a:lnTo>
                  <a:lnTo>
                    <a:pt x="86" y="546"/>
                  </a:lnTo>
                  <a:lnTo>
                    <a:pt x="92" y="552"/>
                  </a:lnTo>
                  <a:lnTo>
                    <a:pt x="98" y="559"/>
                  </a:lnTo>
                  <a:lnTo>
                    <a:pt x="103" y="567"/>
                  </a:lnTo>
                  <a:lnTo>
                    <a:pt x="106" y="577"/>
                  </a:lnTo>
                  <a:lnTo>
                    <a:pt x="107" y="583"/>
                  </a:lnTo>
                  <a:lnTo>
                    <a:pt x="109" y="589"/>
                  </a:lnTo>
                  <a:lnTo>
                    <a:pt x="113" y="593"/>
                  </a:lnTo>
                  <a:lnTo>
                    <a:pt x="115" y="599"/>
                  </a:lnTo>
                  <a:lnTo>
                    <a:pt x="119" y="606"/>
                  </a:lnTo>
                  <a:lnTo>
                    <a:pt x="123" y="613"/>
                  </a:lnTo>
                  <a:lnTo>
                    <a:pt x="130" y="616"/>
                  </a:lnTo>
                  <a:lnTo>
                    <a:pt x="138" y="620"/>
                  </a:lnTo>
                  <a:lnTo>
                    <a:pt x="146" y="620"/>
                  </a:lnTo>
                  <a:lnTo>
                    <a:pt x="158" y="619"/>
                  </a:lnTo>
                  <a:lnTo>
                    <a:pt x="171" y="616"/>
                  </a:lnTo>
                  <a:lnTo>
                    <a:pt x="184" y="611"/>
                  </a:lnTo>
                  <a:lnTo>
                    <a:pt x="204" y="601"/>
                  </a:lnTo>
                  <a:lnTo>
                    <a:pt x="225" y="590"/>
                  </a:lnTo>
                  <a:lnTo>
                    <a:pt x="245" y="576"/>
                  </a:lnTo>
                  <a:lnTo>
                    <a:pt x="266" y="560"/>
                  </a:lnTo>
                  <a:lnTo>
                    <a:pt x="285" y="539"/>
                  </a:lnTo>
                  <a:lnTo>
                    <a:pt x="300" y="516"/>
                  </a:lnTo>
                  <a:lnTo>
                    <a:pt x="310" y="487"/>
                  </a:lnTo>
                  <a:lnTo>
                    <a:pt x="315" y="455"/>
                  </a:lnTo>
                  <a:lnTo>
                    <a:pt x="319" y="422"/>
                  </a:lnTo>
                  <a:lnTo>
                    <a:pt x="328" y="389"/>
                  </a:lnTo>
                  <a:lnTo>
                    <a:pt x="339" y="361"/>
                  </a:lnTo>
                  <a:lnTo>
                    <a:pt x="348" y="333"/>
                  </a:lnTo>
                  <a:lnTo>
                    <a:pt x="351" y="308"/>
                  </a:lnTo>
                  <a:lnTo>
                    <a:pt x="349" y="286"/>
                  </a:lnTo>
                  <a:lnTo>
                    <a:pt x="338" y="266"/>
                  </a:lnTo>
                  <a:lnTo>
                    <a:pt x="312" y="249"/>
                  </a:lnTo>
                  <a:lnTo>
                    <a:pt x="310" y="245"/>
                  </a:lnTo>
                  <a:lnTo>
                    <a:pt x="304" y="236"/>
                  </a:lnTo>
                  <a:lnTo>
                    <a:pt x="296" y="224"/>
                  </a:lnTo>
                  <a:lnTo>
                    <a:pt x="289" y="207"/>
                  </a:lnTo>
                  <a:lnTo>
                    <a:pt x="282" y="191"/>
                  </a:lnTo>
                  <a:lnTo>
                    <a:pt x="280" y="174"/>
                  </a:lnTo>
                  <a:lnTo>
                    <a:pt x="281" y="159"/>
                  </a:lnTo>
                  <a:lnTo>
                    <a:pt x="290" y="147"/>
                  </a:lnTo>
                  <a:lnTo>
                    <a:pt x="297" y="142"/>
                  </a:lnTo>
                  <a:lnTo>
                    <a:pt x="304" y="135"/>
                  </a:lnTo>
                  <a:lnTo>
                    <a:pt x="311" y="126"/>
                  </a:lnTo>
                  <a:lnTo>
                    <a:pt x="317" y="116"/>
                  </a:lnTo>
                  <a:lnTo>
                    <a:pt x="323" y="105"/>
                  </a:lnTo>
                  <a:lnTo>
                    <a:pt x="326" y="95"/>
                  </a:lnTo>
                  <a:lnTo>
                    <a:pt x="328" y="83"/>
                  </a:lnTo>
                  <a:lnTo>
                    <a:pt x="328" y="70"/>
                  </a:lnTo>
                  <a:lnTo>
                    <a:pt x="325" y="59"/>
                  </a:lnTo>
                  <a:lnTo>
                    <a:pt x="318" y="48"/>
                  </a:lnTo>
                  <a:lnTo>
                    <a:pt x="308" y="37"/>
                  </a:lnTo>
                  <a:lnTo>
                    <a:pt x="294" y="28"/>
                  </a:lnTo>
                  <a:lnTo>
                    <a:pt x="274" y="18"/>
                  </a:lnTo>
                  <a:lnTo>
                    <a:pt x="250" y="12"/>
                  </a:lnTo>
                  <a:lnTo>
                    <a:pt x="220" y="6"/>
                  </a:lnTo>
                  <a:lnTo>
                    <a:pt x="184" y="1"/>
                  </a:lnTo>
                  <a:lnTo>
                    <a:pt x="179" y="0"/>
                  </a:lnTo>
                  <a:lnTo>
                    <a:pt x="161" y="0"/>
                  </a:lnTo>
                  <a:lnTo>
                    <a:pt x="137" y="4"/>
                  </a:lnTo>
                  <a:lnTo>
                    <a:pt x="108" y="13"/>
                  </a:lnTo>
                  <a:lnTo>
                    <a:pt x="78" y="33"/>
                  </a:lnTo>
                  <a:lnTo>
                    <a:pt x="50" y="68"/>
                  </a:lnTo>
                  <a:lnTo>
                    <a:pt x="25" y="119"/>
                  </a:lnTo>
                  <a:lnTo>
                    <a:pt x="9" y="190"/>
                  </a:lnTo>
                  <a:lnTo>
                    <a:pt x="1" y="267"/>
                  </a:lnTo>
                  <a:lnTo>
                    <a:pt x="0" y="333"/>
                  </a:lnTo>
                  <a:lnTo>
                    <a:pt x="2" y="389"/>
                  </a:lnTo>
                  <a:lnTo>
                    <a:pt x="10" y="437"/>
                  </a:lnTo>
                  <a:lnTo>
                    <a:pt x="21" y="475"/>
                  </a:lnTo>
                  <a:lnTo>
                    <a:pt x="36" y="503"/>
                  </a:lnTo>
                  <a:lnTo>
                    <a:pt x="52" y="523"/>
                  </a:lnTo>
                  <a:lnTo>
                    <a:pt x="70" y="536"/>
                  </a:lnTo>
                  <a:close/>
                </a:path>
              </a:pathLst>
            </a:custGeom>
            <a:solidFill>
              <a:srgbClr val="DBAF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86" name="Freeform 51"/>
            <p:cNvSpPr>
              <a:spLocks/>
            </p:cNvSpPr>
            <p:nvPr/>
          </p:nvSpPr>
          <p:spPr bwMode="auto">
            <a:xfrm>
              <a:off x="4520" y="2978"/>
              <a:ext cx="169" cy="302"/>
            </a:xfrm>
            <a:custGeom>
              <a:avLst/>
              <a:gdLst>
                <a:gd name="T0" fmla="*/ 15 w 338"/>
                <a:gd name="T1" fmla="*/ 131 h 603"/>
                <a:gd name="T2" fmla="*/ 18 w 338"/>
                <a:gd name="T3" fmla="*/ 133 h 603"/>
                <a:gd name="T4" fmla="*/ 21 w 338"/>
                <a:gd name="T5" fmla="*/ 135 h 603"/>
                <a:gd name="T6" fmla="*/ 24 w 338"/>
                <a:gd name="T7" fmla="*/ 138 h 603"/>
                <a:gd name="T8" fmla="*/ 26 w 338"/>
                <a:gd name="T9" fmla="*/ 141 h 603"/>
                <a:gd name="T10" fmla="*/ 27 w 338"/>
                <a:gd name="T11" fmla="*/ 144 h 603"/>
                <a:gd name="T12" fmla="*/ 28 w 338"/>
                <a:gd name="T13" fmla="*/ 147 h 603"/>
                <a:gd name="T14" fmla="*/ 31 w 338"/>
                <a:gd name="T15" fmla="*/ 150 h 603"/>
                <a:gd name="T16" fmla="*/ 35 w 338"/>
                <a:gd name="T17" fmla="*/ 151 h 603"/>
                <a:gd name="T18" fmla="*/ 41 w 338"/>
                <a:gd name="T19" fmla="*/ 150 h 603"/>
                <a:gd name="T20" fmla="*/ 48 w 338"/>
                <a:gd name="T21" fmla="*/ 147 h 603"/>
                <a:gd name="T22" fmla="*/ 58 w 338"/>
                <a:gd name="T23" fmla="*/ 141 h 603"/>
                <a:gd name="T24" fmla="*/ 68 w 338"/>
                <a:gd name="T25" fmla="*/ 132 h 603"/>
                <a:gd name="T26" fmla="*/ 74 w 338"/>
                <a:gd name="T27" fmla="*/ 120 h 603"/>
                <a:gd name="T28" fmla="*/ 77 w 338"/>
                <a:gd name="T29" fmla="*/ 104 h 603"/>
                <a:gd name="T30" fmla="*/ 82 w 338"/>
                <a:gd name="T31" fmla="*/ 89 h 603"/>
                <a:gd name="T32" fmla="*/ 85 w 338"/>
                <a:gd name="T33" fmla="*/ 77 h 603"/>
                <a:gd name="T34" fmla="*/ 81 w 338"/>
                <a:gd name="T35" fmla="*/ 67 h 603"/>
                <a:gd name="T36" fmla="*/ 75 w 338"/>
                <a:gd name="T37" fmla="*/ 61 h 603"/>
                <a:gd name="T38" fmla="*/ 72 w 338"/>
                <a:gd name="T39" fmla="*/ 56 h 603"/>
                <a:gd name="T40" fmla="*/ 68 w 338"/>
                <a:gd name="T41" fmla="*/ 47 h 603"/>
                <a:gd name="T42" fmla="*/ 67 w 338"/>
                <a:gd name="T43" fmla="*/ 39 h 603"/>
                <a:gd name="T44" fmla="*/ 71 w 338"/>
                <a:gd name="T45" fmla="*/ 35 h 603"/>
                <a:gd name="T46" fmla="*/ 74 w 338"/>
                <a:gd name="T47" fmla="*/ 31 h 603"/>
                <a:gd name="T48" fmla="*/ 77 w 338"/>
                <a:gd name="T49" fmla="*/ 26 h 603"/>
                <a:gd name="T50" fmla="*/ 78 w 338"/>
                <a:gd name="T51" fmla="*/ 20 h 603"/>
                <a:gd name="T52" fmla="*/ 78 w 338"/>
                <a:gd name="T53" fmla="*/ 15 h 603"/>
                <a:gd name="T54" fmla="*/ 74 w 338"/>
                <a:gd name="T55" fmla="*/ 10 h 603"/>
                <a:gd name="T56" fmla="*/ 65 w 338"/>
                <a:gd name="T57" fmla="*/ 5 h 603"/>
                <a:gd name="T58" fmla="*/ 52 w 338"/>
                <a:gd name="T59" fmla="*/ 2 h 603"/>
                <a:gd name="T60" fmla="*/ 42 w 338"/>
                <a:gd name="T61" fmla="*/ 0 h 603"/>
                <a:gd name="T62" fmla="*/ 33 w 338"/>
                <a:gd name="T63" fmla="*/ 1 h 603"/>
                <a:gd name="T64" fmla="*/ 19 w 338"/>
                <a:gd name="T65" fmla="*/ 8 h 603"/>
                <a:gd name="T66" fmla="*/ 6 w 338"/>
                <a:gd name="T67" fmla="*/ 29 h 603"/>
                <a:gd name="T68" fmla="*/ 1 w 338"/>
                <a:gd name="T69" fmla="*/ 65 h 603"/>
                <a:gd name="T70" fmla="*/ 1 w 338"/>
                <a:gd name="T71" fmla="*/ 95 h 603"/>
                <a:gd name="T72" fmla="*/ 5 w 338"/>
                <a:gd name="T73" fmla="*/ 116 h 603"/>
                <a:gd name="T74" fmla="*/ 11 w 338"/>
                <a:gd name="T75" fmla="*/ 128 h 6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8"/>
                <a:gd name="T115" fmla="*/ 0 h 603"/>
                <a:gd name="T116" fmla="*/ 338 w 338"/>
                <a:gd name="T117" fmla="*/ 603 h 6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8" h="603">
                  <a:moveTo>
                    <a:pt x="60" y="524"/>
                  </a:moveTo>
                  <a:lnTo>
                    <a:pt x="61" y="524"/>
                  </a:lnTo>
                  <a:lnTo>
                    <a:pt x="66" y="526"/>
                  </a:lnTo>
                  <a:lnTo>
                    <a:pt x="70" y="529"/>
                  </a:lnTo>
                  <a:lnTo>
                    <a:pt x="77" y="532"/>
                  </a:lnTo>
                  <a:lnTo>
                    <a:pt x="84" y="537"/>
                  </a:lnTo>
                  <a:lnTo>
                    <a:pt x="91" y="542"/>
                  </a:lnTo>
                  <a:lnTo>
                    <a:pt x="98" y="549"/>
                  </a:lnTo>
                  <a:lnTo>
                    <a:pt x="102" y="557"/>
                  </a:lnTo>
                  <a:lnTo>
                    <a:pt x="105" y="563"/>
                  </a:lnTo>
                  <a:lnTo>
                    <a:pt x="108" y="568"/>
                  </a:lnTo>
                  <a:lnTo>
                    <a:pt x="110" y="573"/>
                  </a:lnTo>
                  <a:lnTo>
                    <a:pt x="112" y="579"/>
                  </a:lnTo>
                  <a:lnTo>
                    <a:pt x="115" y="587"/>
                  </a:lnTo>
                  <a:lnTo>
                    <a:pt x="119" y="594"/>
                  </a:lnTo>
                  <a:lnTo>
                    <a:pt x="124" y="600"/>
                  </a:lnTo>
                  <a:lnTo>
                    <a:pt x="131" y="602"/>
                  </a:lnTo>
                  <a:lnTo>
                    <a:pt x="139" y="603"/>
                  </a:lnTo>
                  <a:lnTo>
                    <a:pt x="149" y="602"/>
                  </a:lnTo>
                  <a:lnTo>
                    <a:pt x="161" y="599"/>
                  </a:lnTo>
                  <a:lnTo>
                    <a:pt x="175" y="593"/>
                  </a:lnTo>
                  <a:lnTo>
                    <a:pt x="193" y="585"/>
                  </a:lnTo>
                  <a:lnTo>
                    <a:pt x="213" y="575"/>
                  </a:lnTo>
                  <a:lnTo>
                    <a:pt x="234" y="561"/>
                  </a:lnTo>
                  <a:lnTo>
                    <a:pt x="253" y="546"/>
                  </a:lnTo>
                  <a:lnTo>
                    <a:pt x="272" y="526"/>
                  </a:lnTo>
                  <a:lnTo>
                    <a:pt x="286" y="504"/>
                  </a:lnTo>
                  <a:lnTo>
                    <a:pt x="296" y="477"/>
                  </a:lnTo>
                  <a:lnTo>
                    <a:pt x="302" y="446"/>
                  </a:lnTo>
                  <a:lnTo>
                    <a:pt x="306" y="413"/>
                  </a:lnTo>
                  <a:lnTo>
                    <a:pt x="314" y="383"/>
                  </a:lnTo>
                  <a:lnTo>
                    <a:pt x="325" y="356"/>
                  </a:lnTo>
                  <a:lnTo>
                    <a:pt x="333" y="329"/>
                  </a:lnTo>
                  <a:lnTo>
                    <a:pt x="338" y="306"/>
                  </a:lnTo>
                  <a:lnTo>
                    <a:pt x="335" y="284"/>
                  </a:lnTo>
                  <a:lnTo>
                    <a:pt x="324" y="265"/>
                  </a:lnTo>
                  <a:lnTo>
                    <a:pt x="301" y="246"/>
                  </a:lnTo>
                  <a:lnTo>
                    <a:pt x="298" y="243"/>
                  </a:lnTo>
                  <a:lnTo>
                    <a:pt x="293" y="234"/>
                  </a:lnTo>
                  <a:lnTo>
                    <a:pt x="285" y="221"/>
                  </a:lnTo>
                  <a:lnTo>
                    <a:pt x="276" y="205"/>
                  </a:lnTo>
                  <a:lnTo>
                    <a:pt x="270" y="188"/>
                  </a:lnTo>
                  <a:lnTo>
                    <a:pt x="266" y="170"/>
                  </a:lnTo>
                  <a:lnTo>
                    <a:pt x="267" y="155"/>
                  </a:lnTo>
                  <a:lnTo>
                    <a:pt x="275" y="144"/>
                  </a:lnTo>
                  <a:lnTo>
                    <a:pt x="281" y="138"/>
                  </a:lnTo>
                  <a:lnTo>
                    <a:pt x="288" y="131"/>
                  </a:lnTo>
                  <a:lnTo>
                    <a:pt x="295" y="123"/>
                  </a:lnTo>
                  <a:lnTo>
                    <a:pt x="301" y="113"/>
                  </a:lnTo>
                  <a:lnTo>
                    <a:pt x="305" y="103"/>
                  </a:lnTo>
                  <a:lnTo>
                    <a:pt x="310" y="92"/>
                  </a:lnTo>
                  <a:lnTo>
                    <a:pt x="311" y="80"/>
                  </a:lnTo>
                  <a:lnTo>
                    <a:pt x="311" y="69"/>
                  </a:lnTo>
                  <a:lnTo>
                    <a:pt x="309" y="59"/>
                  </a:lnTo>
                  <a:lnTo>
                    <a:pt x="302" y="47"/>
                  </a:lnTo>
                  <a:lnTo>
                    <a:pt x="293" y="37"/>
                  </a:lnTo>
                  <a:lnTo>
                    <a:pt x="279" y="27"/>
                  </a:lnTo>
                  <a:lnTo>
                    <a:pt x="260" y="18"/>
                  </a:lnTo>
                  <a:lnTo>
                    <a:pt x="237" y="11"/>
                  </a:lnTo>
                  <a:lnTo>
                    <a:pt x="210" y="6"/>
                  </a:lnTo>
                  <a:lnTo>
                    <a:pt x="175" y="1"/>
                  </a:lnTo>
                  <a:lnTo>
                    <a:pt x="169" y="0"/>
                  </a:lnTo>
                  <a:lnTo>
                    <a:pt x="153" y="0"/>
                  </a:lnTo>
                  <a:lnTo>
                    <a:pt x="130" y="3"/>
                  </a:lnTo>
                  <a:lnTo>
                    <a:pt x="102" y="12"/>
                  </a:lnTo>
                  <a:lnTo>
                    <a:pt x="74" y="32"/>
                  </a:lnTo>
                  <a:lnTo>
                    <a:pt x="47" y="65"/>
                  </a:lnTo>
                  <a:lnTo>
                    <a:pt x="24" y="115"/>
                  </a:lnTo>
                  <a:lnTo>
                    <a:pt x="9" y="184"/>
                  </a:lnTo>
                  <a:lnTo>
                    <a:pt x="1" y="259"/>
                  </a:lnTo>
                  <a:lnTo>
                    <a:pt x="0" y="325"/>
                  </a:lnTo>
                  <a:lnTo>
                    <a:pt x="2" y="380"/>
                  </a:lnTo>
                  <a:lnTo>
                    <a:pt x="8" y="426"/>
                  </a:lnTo>
                  <a:lnTo>
                    <a:pt x="17" y="464"/>
                  </a:lnTo>
                  <a:lnTo>
                    <a:pt x="30" y="492"/>
                  </a:lnTo>
                  <a:lnTo>
                    <a:pt x="45" y="512"/>
                  </a:lnTo>
                  <a:lnTo>
                    <a:pt x="60" y="524"/>
                  </a:lnTo>
                  <a:close/>
                </a:path>
              </a:pathLst>
            </a:custGeom>
            <a:solidFill>
              <a:srgbClr val="CE99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87" name="Freeform 52"/>
            <p:cNvSpPr>
              <a:spLocks/>
            </p:cNvSpPr>
            <p:nvPr/>
          </p:nvSpPr>
          <p:spPr bwMode="auto">
            <a:xfrm>
              <a:off x="4524" y="2982"/>
              <a:ext cx="161" cy="293"/>
            </a:xfrm>
            <a:custGeom>
              <a:avLst/>
              <a:gdLst>
                <a:gd name="T0" fmla="*/ 13 w 322"/>
                <a:gd name="T1" fmla="*/ 127 h 586"/>
                <a:gd name="T2" fmla="*/ 15 w 322"/>
                <a:gd name="T3" fmla="*/ 129 h 586"/>
                <a:gd name="T4" fmla="*/ 20 w 322"/>
                <a:gd name="T5" fmla="*/ 131 h 586"/>
                <a:gd name="T6" fmla="*/ 23 w 322"/>
                <a:gd name="T7" fmla="*/ 133 h 586"/>
                <a:gd name="T8" fmla="*/ 25 w 322"/>
                <a:gd name="T9" fmla="*/ 136 h 586"/>
                <a:gd name="T10" fmla="*/ 27 w 322"/>
                <a:gd name="T11" fmla="*/ 139 h 586"/>
                <a:gd name="T12" fmla="*/ 28 w 322"/>
                <a:gd name="T13" fmla="*/ 142 h 586"/>
                <a:gd name="T14" fmla="*/ 29 w 322"/>
                <a:gd name="T15" fmla="*/ 145 h 586"/>
                <a:gd name="T16" fmla="*/ 33 w 322"/>
                <a:gd name="T17" fmla="*/ 147 h 586"/>
                <a:gd name="T18" fmla="*/ 38 w 322"/>
                <a:gd name="T19" fmla="*/ 146 h 586"/>
                <a:gd name="T20" fmla="*/ 45 w 322"/>
                <a:gd name="T21" fmla="*/ 142 h 586"/>
                <a:gd name="T22" fmla="*/ 55 w 322"/>
                <a:gd name="T23" fmla="*/ 137 h 586"/>
                <a:gd name="T24" fmla="*/ 65 w 322"/>
                <a:gd name="T25" fmla="*/ 128 h 586"/>
                <a:gd name="T26" fmla="*/ 71 w 322"/>
                <a:gd name="T27" fmla="*/ 116 h 586"/>
                <a:gd name="T28" fmla="*/ 73 w 322"/>
                <a:gd name="T29" fmla="*/ 101 h 586"/>
                <a:gd name="T30" fmla="*/ 78 w 322"/>
                <a:gd name="T31" fmla="*/ 87 h 586"/>
                <a:gd name="T32" fmla="*/ 81 w 322"/>
                <a:gd name="T33" fmla="*/ 76 h 586"/>
                <a:gd name="T34" fmla="*/ 78 w 322"/>
                <a:gd name="T35" fmla="*/ 66 h 586"/>
                <a:gd name="T36" fmla="*/ 72 w 322"/>
                <a:gd name="T37" fmla="*/ 59 h 586"/>
                <a:gd name="T38" fmla="*/ 68 w 322"/>
                <a:gd name="T39" fmla="*/ 54 h 586"/>
                <a:gd name="T40" fmla="*/ 65 w 322"/>
                <a:gd name="T41" fmla="*/ 45 h 586"/>
                <a:gd name="T42" fmla="*/ 63 w 322"/>
                <a:gd name="T43" fmla="*/ 37 h 586"/>
                <a:gd name="T44" fmla="*/ 67 w 322"/>
                <a:gd name="T45" fmla="*/ 34 h 586"/>
                <a:gd name="T46" fmla="*/ 70 w 322"/>
                <a:gd name="T47" fmla="*/ 29 h 586"/>
                <a:gd name="T48" fmla="*/ 73 w 322"/>
                <a:gd name="T49" fmla="*/ 24 h 586"/>
                <a:gd name="T50" fmla="*/ 74 w 322"/>
                <a:gd name="T51" fmla="*/ 19 h 586"/>
                <a:gd name="T52" fmla="*/ 73 w 322"/>
                <a:gd name="T53" fmla="*/ 14 h 586"/>
                <a:gd name="T54" fmla="*/ 70 w 322"/>
                <a:gd name="T55" fmla="*/ 9 h 586"/>
                <a:gd name="T56" fmla="*/ 61 w 322"/>
                <a:gd name="T57" fmla="*/ 5 h 586"/>
                <a:gd name="T58" fmla="*/ 49 w 322"/>
                <a:gd name="T59" fmla="*/ 1 h 586"/>
                <a:gd name="T60" fmla="*/ 40 w 322"/>
                <a:gd name="T61" fmla="*/ 0 h 586"/>
                <a:gd name="T62" fmla="*/ 30 w 322"/>
                <a:gd name="T63" fmla="*/ 1 h 586"/>
                <a:gd name="T64" fmla="*/ 18 w 322"/>
                <a:gd name="T65" fmla="*/ 7 h 586"/>
                <a:gd name="T66" fmla="*/ 5 w 322"/>
                <a:gd name="T67" fmla="*/ 27 h 586"/>
                <a:gd name="T68" fmla="*/ 1 w 322"/>
                <a:gd name="T69" fmla="*/ 62 h 586"/>
                <a:gd name="T70" fmla="*/ 1 w 322"/>
                <a:gd name="T71" fmla="*/ 92 h 586"/>
                <a:gd name="T72" fmla="*/ 3 w 322"/>
                <a:gd name="T73" fmla="*/ 112 h 586"/>
                <a:gd name="T74" fmla="*/ 10 w 322"/>
                <a:gd name="T75" fmla="*/ 125 h 58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22"/>
                <a:gd name="T115" fmla="*/ 0 h 586"/>
                <a:gd name="T116" fmla="*/ 322 w 322"/>
                <a:gd name="T117" fmla="*/ 586 h 58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22" h="586">
                  <a:moveTo>
                    <a:pt x="50" y="511"/>
                  </a:moveTo>
                  <a:lnTo>
                    <a:pt x="52" y="511"/>
                  </a:lnTo>
                  <a:lnTo>
                    <a:pt x="56" y="512"/>
                  </a:lnTo>
                  <a:lnTo>
                    <a:pt x="62" y="515"/>
                  </a:lnTo>
                  <a:lnTo>
                    <a:pt x="69" y="517"/>
                  </a:lnTo>
                  <a:lnTo>
                    <a:pt x="77" y="522"/>
                  </a:lnTo>
                  <a:lnTo>
                    <a:pt x="85" y="526"/>
                  </a:lnTo>
                  <a:lnTo>
                    <a:pt x="92" y="531"/>
                  </a:lnTo>
                  <a:lnTo>
                    <a:pt x="99" y="538"/>
                  </a:lnTo>
                  <a:lnTo>
                    <a:pt x="102" y="542"/>
                  </a:lnTo>
                  <a:lnTo>
                    <a:pt x="106" y="547"/>
                  </a:lnTo>
                  <a:lnTo>
                    <a:pt x="108" y="553"/>
                  </a:lnTo>
                  <a:lnTo>
                    <a:pt x="109" y="558"/>
                  </a:lnTo>
                  <a:lnTo>
                    <a:pt x="112" y="568"/>
                  </a:lnTo>
                  <a:lnTo>
                    <a:pt x="114" y="575"/>
                  </a:lnTo>
                  <a:lnTo>
                    <a:pt x="118" y="580"/>
                  </a:lnTo>
                  <a:lnTo>
                    <a:pt x="124" y="584"/>
                  </a:lnTo>
                  <a:lnTo>
                    <a:pt x="131" y="586"/>
                  </a:lnTo>
                  <a:lnTo>
                    <a:pt x="140" y="585"/>
                  </a:lnTo>
                  <a:lnTo>
                    <a:pt x="152" y="581"/>
                  </a:lnTo>
                  <a:lnTo>
                    <a:pt x="166" y="576"/>
                  </a:lnTo>
                  <a:lnTo>
                    <a:pt x="183" y="568"/>
                  </a:lnTo>
                  <a:lnTo>
                    <a:pt x="203" y="557"/>
                  </a:lnTo>
                  <a:lnTo>
                    <a:pt x="222" y="546"/>
                  </a:lnTo>
                  <a:lnTo>
                    <a:pt x="242" y="531"/>
                  </a:lnTo>
                  <a:lnTo>
                    <a:pt x="259" y="512"/>
                  </a:lnTo>
                  <a:lnTo>
                    <a:pt x="273" y="492"/>
                  </a:lnTo>
                  <a:lnTo>
                    <a:pt x="283" y="465"/>
                  </a:lnTo>
                  <a:lnTo>
                    <a:pt x="288" y="435"/>
                  </a:lnTo>
                  <a:lnTo>
                    <a:pt x="292" y="404"/>
                  </a:lnTo>
                  <a:lnTo>
                    <a:pt x="301" y="375"/>
                  </a:lnTo>
                  <a:lnTo>
                    <a:pt x="310" y="350"/>
                  </a:lnTo>
                  <a:lnTo>
                    <a:pt x="318" y="326"/>
                  </a:lnTo>
                  <a:lnTo>
                    <a:pt x="322" y="304"/>
                  </a:lnTo>
                  <a:lnTo>
                    <a:pt x="320" y="282"/>
                  </a:lnTo>
                  <a:lnTo>
                    <a:pt x="310" y="262"/>
                  </a:lnTo>
                  <a:lnTo>
                    <a:pt x="288" y="243"/>
                  </a:lnTo>
                  <a:lnTo>
                    <a:pt x="286" y="239"/>
                  </a:lnTo>
                  <a:lnTo>
                    <a:pt x="280" y="230"/>
                  </a:lnTo>
                  <a:lnTo>
                    <a:pt x="272" y="216"/>
                  </a:lnTo>
                  <a:lnTo>
                    <a:pt x="264" y="200"/>
                  </a:lnTo>
                  <a:lnTo>
                    <a:pt x="257" y="183"/>
                  </a:lnTo>
                  <a:lnTo>
                    <a:pt x="253" y="166"/>
                  </a:lnTo>
                  <a:lnTo>
                    <a:pt x="254" y="151"/>
                  </a:lnTo>
                  <a:lnTo>
                    <a:pt x="261" y="139"/>
                  </a:lnTo>
                  <a:lnTo>
                    <a:pt x="267" y="133"/>
                  </a:lnTo>
                  <a:lnTo>
                    <a:pt x="273" y="126"/>
                  </a:lnTo>
                  <a:lnTo>
                    <a:pt x="280" y="118"/>
                  </a:lnTo>
                  <a:lnTo>
                    <a:pt x="286" y="109"/>
                  </a:lnTo>
                  <a:lnTo>
                    <a:pt x="290" y="99"/>
                  </a:lnTo>
                  <a:lnTo>
                    <a:pt x="294" y="88"/>
                  </a:lnTo>
                  <a:lnTo>
                    <a:pt x="295" y="78"/>
                  </a:lnTo>
                  <a:lnTo>
                    <a:pt x="295" y="67"/>
                  </a:lnTo>
                  <a:lnTo>
                    <a:pt x="292" y="56"/>
                  </a:lnTo>
                  <a:lnTo>
                    <a:pt x="286" y="45"/>
                  </a:lnTo>
                  <a:lnTo>
                    <a:pt x="278" y="35"/>
                  </a:lnTo>
                  <a:lnTo>
                    <a:pt x="264" y="26"/>
                  </a:lnTo>
                  <a:lnTo>
                    <a:pt x="246" y="17"/>
                  </a:lnTo>
                  <a:lnTo>
                    <a:pt x="225" y="10"/>
                  </a:lnTo>
                  <a:lnTo>
                    <a:pt x="198" y="4"/>
                  </a:lnTo>
                  <a:lnTo>
                    <a:pt x="166" y="1"/>
                  </a:lnTo>
                  <a:lnTo>
                    <a:pt x="160" y="0"/>
                  </a:lnTo>
                  <a:lnTo>
                    <a:pt x="145" y="0"/>
                  </a:lnTo>
                  <a:lnTo>
                    <a:pt x="123" y="2"/>
                  </a:lnTo>
                  <a:lnTo>
                    <a:pt x="98" y="11"/>
                  </a:lnTo>
                  <a:lnTo>
                    <a:pt x="70" y="31"/>
                  </a:lnTo>
                  <a:lnTo>
                    <a:pt x="45" y="63"/>
                  </a:lnTo>
                  <a:lnTo>
                    <a:pt x="23" y="111"/>
                  </a:lnTo>
                  <a:lnTo>
                    <a:pt x="9" y="178"/>
                  </a:lnTo>
                  <a:lnTo>
                    <a:pt x="2" y="251"/>
                  </a:lnTo>
                  <a:lnTo>
                    <a:pt x="0" y="315"/>
                  </a:lnTo>
                  <a:lnTo>
                    <a:pt x="1" y="369"/>
                  </a:lnTo>
                  <a:lnTo>
                    <a:pt x="7" y="414"/>
                  </a:lnTo>
                  <a:lnTo>
                    <a:pt x="15" y="451"/>
                  </a:lnTo>
                  <a:lnTo>
                    <a:pt x="25" y="480"/>
                  </a:lnTo>
                  <a:lnTo>
                    <a:pt x="38" y="500"/>
                  </a:lnTo>
                  <a:lnTo>
                    <a:pt x="50" y="511"/>
                  </a:lnTo>
                  <a:close/>
                </a:path>
              </a:pathLst>
            </a:custGeom>
            <a:solidFill>
              <a:srgbClr val="C17C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88" name="Freeform 53"/>
            <p:cNvSpPr>
              <a:spLocks/>
            </p:cNvSpPr>
            <p:nvPr/>
          </p:nvSpPr>
          <p:spPr bwMode="auto">
            <a:xfrm>
              <a:off x="4527" y="2985"/>
              <a:ext cx="154" cy="284"/>
            </a:xfrm>
            <a:custGeom>
              <a:avLst/>
              <a:gdLst>
                <a:gd name="T0" fmla="*/ 38 w 307"/>
                <a:gd name="T1" fmla="*/ 0 h 570"/>
                <a:gd name="T2" fmla="*/ 29 w 307"/>
                <a:gd name="T3" fmla="*/ 1 h 570"/>
                <a:gd name="T4" fmla="*/ 17 w 307"/>
                <a:gd name="T5" fmla="*/ 8 h 570"/>
                <a:gd name="T6" fmla="*/ 6 w 307"/>
                <a:gd name="T7" fmla="*/ 27 h 570"/>
                <a:gd name="T8" fmla="*/ 1 w 307"/>
                <a:gd name="T9" fmla="*/ 61 h 570"/>
                <a:gd name="T10" fmla="*/ 1 w 307"/>
                <a:gd name="T11" fmla="*/ 90 h 570"/>
                <a:gd name="T12" fmla="*/ 3 w 307"/>
                <a:gd name="T13" fmla="*/ 110 h 570"/>
                <a:gd name="T14" fmla="*/ 8 w 307"/>
                <a:gd name="T15" fmla="*/ 122 h 570"/>
                <a:gd name="T16" fmla="*/ 11 w 307"/>
                <a:gd name="T17" fmla="*/ 125 h 570"/>
                <a:gd name="T18" fmla="*/ 16 w 307"/>
                <a:gd name="T19" fmla="*/ 126 h 570"/>
                <a:gd name="T20" fmla="*/ 22 w 307"/>
                <a:gd name="T21" fmla="*/ 128 h 570"/>
                <a:gd name="T22" fmla="*/ 27 w 307"/>
                <a:gd name="T23" fmla="*/ 131 h 570"/>
                <a:gd name="T24" fmla="*/ 27 w 307"/>
                <a:gd name="T25" fmla="*/ 137 h 570"/>
                <a:gd name="T26" fmla="*/ 28 w 307"/>
                <a:gd name="T27" fmla="*/ 140 h 570"/>
                <a:gd name="T28" fmla="*/ 31 w 307"/>
                <a:gd name="T29" fmla="*/ 142 h 570"/>
                <a:gd name="T30" fmla="*/ 36 w 307"/>
                <a:gd name="T31" fmla="*/ 141 h 570"/>
                <a:gd name="T32" fmla="*/ 44 w 307"/>
                <a:gd name="T33" fmla="*/ 137 h 570"/>
                <a:gd name="T34" fmla="*/ 53 w 307"/>
                <a:gd name="T35" fmla="*/ 132 h 570"/>
                <a:gd name="T36" fmla="*/ 62 w 307"/>
                <a:gd name="T37" fmla="*/ 124 h 570"/>
                <a:gd name="T38" fmla="*/ 68 w 307"/>
                <a:gd name="T39" fmla="*/ 113 h 570"/>
                <a:gd name="T40" fmla="*/ 70 w 307"/>
                <a:gd name="T41" fmla="*/ 99 h 570"/>
                <a:gd name="T42" fmla="*/ 74 w 307"/>
                <a:gd name="T43" fmla="*/ 86 h 570"/>
                <a:gd name="T44" fmla="*/ 77 w 307"/>
                <a:gd name="T45" fmla="*/ 75 h 570"/>
                <a:gd name="T46" fmla="*/ 74 w 307"/>
                <a:gd name="T47" fmla="*/ 65 h 570"/>
                <a:gd name="T48" fmla="*/ 69 w 307"/>
                <a:gd name="T49" fmla="*/ 59 h 570"/>
                <a:gd name="T50" fmla="*/ 65 w 307"/>
                <a:gd name="T51" fmla="*/ 53 h 570"/>
                <a:gd name="T52" fmla="*/ 61 w 307"/>
                <a:gd name="T53" fmla="*/ 44 h 570"/>
                <a:gd name="T54" fmla="*/ 60 w 307"/>
                <a:gd name="T55" fmla="*/ 36 h 570"/>
                <a:gd name="T56" fmla="*/ 65 w 307"/>
                <a:gd name="T57" fmla="*/ 31 h 570"/>
                <a:gd name="T58" fmla="*/ 69 w 307"/>
                <a:gd name="T59" fmla="*/ 21 h 570"/>
                <a:gd name="T60" fmla="*/ 68 w 307"/>
                <a:gd name="T61" fmla="*/ 11 h 570"/>
                <a:gd name="T62" fmla="*/ 54 w 307"/>
                <a:gd name="T63" fmla="*/ 2 h 57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7"/>
                <a:gd name="T97" fmla="*/ 0 h 570"/>
                <a:gd name="T98" fmla="*/ 307 w 307"/>
                <a:gd name="T99" fmla="*/ 570 h 57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7" h="570">
                  <a:moveTo>
                    <a:pt x="156" y="2"/>
                  </a:moveTo>
                  <a:lnTo>
                    <a:pt x="151" y="0"/>
                  </a:lnTo>
                  <a:lnTo>
                    <a:pt x="137" y="0"/>
                  </a:lnTo>
                  <a:lnTo>
                    <a:pt x="116" y="4"/>
                  </a:lnTo>
                  <a:lnTo>
                    <a:pt x="92" y="13"/>
                  </a:lnTo>
                  <a:lnTo>
                    <a:pt x="67" y="32"/>
                  </a:lnTo>
                  <a:lnTo>
                    <a:pt x="42" y="63"/>
                  </a:lnTo>
                  <a:lnTo>
                    <a:pt x="23" y="110"/>
                  </a:lnTo>
                  <a:lnTo>
                    <a:pt x="9" y="174"/>
                  </a:lnTo>
                  <a:lnTo>
                    <a:pt x="2" y="245"/>
                  </a:lnTo>
                  <a:lnTo>
                    <a:pt x="0" y="307"/>
                  </a:lnTo>
                  <a:lnTo>
                    <a:pt x="1" y="361"/>
                  </a:lnTo>
                  <a:lnTo>
                    <a:pt x="5" y="405"/>
                  </a:lnTo>
                  <a:lnTo>
                    <a:pt x="12" y="442"/>
                  </a:lnTo>
                  <a:lnTo>
                    <a:pt x="20" y="469"/>
                  </a:lnTo>
                  <a:lnTo>
                    <a:pt x="31" y="490"/>
                  </a:lnTo>
                  <a:lnTo>
                    <a:pt x="41" y="502"/>
                  </a:lnTo>
                  <a:lnTo>
                    <a:pt x="43" y="502"/>
                  </a:lnTo>
                  <a:lnTo>
                    <a:pt x="52" y="503"/>
                  </a:lnTo>
                  <a:lnTo>
                    <a:pt x="62" y="505"/>
                  </a:lnTo>
                  <a:lnTo>
                    <a:pt x="75" y="508"/>
                  </a:lnTo>
                  <a:lnTo>
                    <a:pt x="86" y="513"/>
                  </a:lnTo>
                  <a:lnTo>
                    <a:pt x="96" y="520"/>
                  </a:lnTo>
                  <a:lnTo>
                    <a:pt x="105" y="528"/>
                  </a:lnTo>
                  <a:lnTo>
                    <a:pt x="107" y="538"/>
                  </a:lnTo>
                  <a:lnTo>
                    <a:pt x="107" y="549"/>
                  </a:lnTo>
                  <a:lnTo>
                    <a:pt x="109" y="557"/>
                  </a:lnTo>
                  <a:lnTo>
                    <a:pt x="111" y="564"/>
                  </a:lnTo>
                  <a:lnTo>
                    <a:pt x="116" y="567"/>
                  </a:lnTo>
                  <a:lnTo>
                    <a:pt x="123" y="570"/>
                  </a:lnTo>
                  <a:lnTo>
                    <a:pt x="132" y="568"/>
                  </a:lnTo>
                  <a:lnTo>
                    <a:pt x="143" y="565"/>
                  </a:lnTo>
                  <a:lnTo>
                    <a:pt x="156" y="559"/>
                  </a:lnTo>
                  <a:lnTo>
                    <a:pt x="174" y="551"/>
                  </a:lnTo>
                  <a:lnTo>
                    <a:pt x="192" y="542"/>
                  </a:lnTo>
                  <a:lnTo>
                    <a:pt x="211" y="531"/>
                  </a:lnTo>
                  <a:lnTo>
                    <a:pt x="230" y="518"/>
                  </a:lnTo>
                  <a:lnTo>
                    <a:pt x="246" y="500"/>
                  </a:lnTo>
                  <a:lnTo>
                    <a:pt x="260" y="481"/>
                  </a:lnTo>
                  <a:lnTo>
                    <a:pt x="271" y="455"/>
                  </a:lnTo>
                  <a:lnTo>
                    <a:pt x="275" y="427"/>
                  </a:lnTo>
                  <a:lnTo>
                    <a:pt x="280" y="397"/>
                  </a:lnTo>
                  <a:lnTo>
                    <a:pt x="287" y="370"/>
                  </a:lnTo>
                  <a:lnTo>
                    <a:pt x="296" y="346"/>
                  </a:lnTo>
                  <a:lnTo>
                    <a:pt x="303" y="323"/>
                  </a:lnTo>
                  <a:lnTo>
                    <a:pt x="307" y="302"/>
                  </a:lnTo>
                  <a:lnTo>
                    <a:pt x="305" y="283"/>
                  </a:lnTo>
                  <a:lnTo>
                    <a:pt x="296" y="262"/>
                  </a:lnTo>
                  <a:lnTo>
                    <a:pt x="276" y="241"/>
                  </a:lnTo>
                  <a:lnTo>
                    <a:pt x="274" y="238"/>
                  </a:lnTo>
                  <a:lnTo>
                    <a:pt x="268" y="229"/>
                  </a:lnTo>
                  <a:lnTo>
                    <a:pt x="259" y="214"/>
                  </a:lnTo>
                  <a:lnTo>
                    <a:pt x="251" y="197"/>
                  </a:lnTo>
                  <a:lnTo>
                    <a:pt x="244" y="179"/>
                  </a:lnTo>
                  <a:lnTo>
                    <a:pt x="239" y="162"/>
                  </a:lnTo>
                  <a:lnTo>
                    <a:pt x="239" y="147"/>
                  </a:lnTo>
                  <a:lnTo>
                    <a:pt x="246" y="135"/>
                  </a:lnTo>
                  <a:lnTo>
                    <a:pt x="258" y="124"/>
                  </a:lnTo>
                  <a:lnTo>
                    <a:pt x="269" y="106"/>
                  </a:lnTo>
                  <a:lnTo>
                    <a:pt x="276" y="87"/>
                  </a:lnTo>
                  <a:lnTo>
                    <a:pt x="279" y="66"/>
                  </a:lnTo>
                  <a:lnTo>
                    <a:pt x="271" y="45"/>
                  </a:lnTo>
                  <a:lnTo>
                    <a:pt x="250" y="26"/>
                  </a:lnTo>
                  <a:lnTo>
                    <a:pt x="213" y="11"/>
                  </a:lnTo>
                  <a:lnTo>
                    <a:pt x="156" y="2"/>
                  </a:lnTo>
                  <a:close/>
                </a:path>
              </a:pathLst>
            </a:custGeom>
            <a:solidFill>
              <a:srgbClr val="B5632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89" name="Freeform 54"/>
            <p:cNvSpPr>
              <a:spLocks/>
            </p:cNvSpPr>
            <p:nvPr/>
          </p:nvSpPr>
          <p:spPr bwMode="auto">
            <a:xfrm>
              <a:off x="4625" y="2957"/>
              <a:ext cx="114" cy="141"/>
            </a:xfrm>
            <a:custGeom>
              <a:avLst/>
              <a:gdLst>
                <a:gd name="T0" fmla="*/ 11 w 229"/>
                <a:gd name="T1" fmla="*/ 10 h 282"/>
                <a:gd name="T2" fmla="*/ 10 w 229"/>
                <a:gd name="T3" fmla="*/ 10 h 282"/>
                <a:gd name="T4" fmla="*/ 8 w 229"/>
                <a:gd name="T5" fmla="*/ 9 h 282"/>
                <a:gd name="T6" fmla="*/ 5 w 229"/>
                <a:gd name="T7" fmla="*/ 7 h 282"/>
                <a:gd name="T8" fmla="*/ 2 w 229"/>
                <a:gd name="T9" fmla="*/ 5 h 282"/>
                <a:gd name="T10" fmla="*/ 0 w 229"/>
                <a:gd name="T11" fmla="*/ 4 h 282"/>
                <a:gd name="T12" fmla="*/ 0 w 229"/>
                <a:gd name="T13" fmla="*/ 2 h 282"/>
                <a:gd name="T14" fmla="*/ 2 w 229"/>
                <a:gd name="T15" fmla="*/ 1 h 282"/>
                <a:gd name="T16" fmla="*/ 8 w 229"/>
                <a:gd name="T17" fmla="*/ 1 h 282"/>
                <a:gd name="T18" fmla="*/ 13 w 229"/>
                <a:gd name="T19" fmla="*/ 0 h 282"/>
                <a:gd name="T20" fmla="*/ 18 w 229"/>
                <a:gd name="T21" fmla="*/ 1 h 282"/>
                <a:gd name="T22" fmla="*/ 23 w 229"/>
                <a:gd name="T23" fmla="*/ 1 h 282"/>
                <a:gd name="T24" fmla="*/ 28 w 229"/>
                <a:gd name="T25" fmla="*/ 3 h 282"/>
                <a:gd name="T26" fmla="*/ 33 w 229"/>
                <a:gd name="T27" fmla="*/ 4 h 282"/>
                <a:gd name="T28" fmla="*/ 37 w 229"/>
                <a:gd name="T29" fmla="*/ 7 h 282"/>
                <a:gd name="T30" fmla="*/ 41 w 229"/>
                <a:gd name="T31" fmla="*/ 9 h 282"/>
                <a:gd name="T32" fmla="*/ 45 w 229"/>
                <a:gd name="T33" fmla="*/ 13 h 282"/>
                <a:gd name="T34" fmla="*/ 48 w 229"/>
                <a:gd name="T35" fmla="*/ 17 h 282"/>
                <a:gd name="T36" fmla="*/ 50 w 229"/>
                <a:gd name="T37" fmla="*/ 20 h 282"/>
                <a:gd name="T38" fmla="*/ 53 w 229"/>
                <a:gd name="T39" fmla="*/ 25 h 282"/>
                <a:gd name="T40" fmla="*/ 55 w 229"/>
                <a:gd name="T41" fmla="*/ 29 h 282"/>
                <a:gd name="T42" fmla="*/ 56 w 229"/>
                <a:gd name="T43" fmla="*/ 35 h 282"/>
                <a:gd name="T44" fmla="*/ 57 w 229"/>
                <a:gd name="T45" fmla="*/ 39 h 282"/>
                <a:gd name="T46" fmla="*/ 57 w 229"/>
                <a:gd name="T47" fmla="*/ 45 h 282"/>
                <a:gd name="T48" fmla="*/ 56 w 229"/>
                <a:gd name="T49" fmla="*/ 51 h 282"/>
                <a:gd name="T50" fmla="*/ 56 w 229"/>
                <a:gd name="T51" fmla="*/ 52 h 282"/>
                <a:gd name="T52" fmla="*/ 55 w 229"/>
                <a:gd name="T53" fmla="*/ 54 h 282"/>
                <a:gd name="T54" fmla="*/ 53 w 229"/>
                <a:gd name="T55" fmla="*/ 58 h 282"/>
                <a:gd name="T56" fmla="*/ 51 w 229"/>
                <a:gd name="T57" fmla="*/ 62 h 282"/>
                <a:gd name="T58" fmla="*/ 49 w 229"/>
                <a:gd name="T59" fmla="*/ 66 h 282"/>
                <a:gd name="T60" fmla="*/ 46 w 229"/>
                <a:gd name="T61" fmla="*/ 69 h 282"/>
                <a:gd name="T62" fmla="*/ 43 w 229"/>
                <a:gd name="T63" fmla="*/ 71 h 282"/>
                <a:gd name="T64" fmla="*/ 40 w 229"/>
                <a:gd name="T65" fmla="*/ 71 h 282"/>
                <a:gd name="T66" fmla="*/ 36 w 229"/>
                <a:gd name="T67" fmla="*/ 69 h 282"/>
                <a:gd name="T68" fmla="*/ 33 w 229"/>
                <a:gd name="T69" fmla="*/ 67 h 282"/>
                <a:gd name="T70" fmla="*/ 30 w 229"/>
                <a:gd name="T71" fmla="*/ 65 h 282"/>
                <a:gd name="T72" fmla="*/ 27 w 229"/>
                <a:gd name="T73" fmla="*/ 61 h 282"/>
                <a:gd name="T74" fmla="*/ 25 w 229"/>
                <a:gd name="T75" fmla="*/ 58 h 282"/>
                <a:gd name="T76" fmla="*/ 25 w 229"/>
                <a:gd name="T77" fmla="*/ 54 h 282"/>
                <a:gd name="T78" fmla="*/ 26 w 229"/>
                <a:gd name="T79" fmla="*/ 49 h 282"/>
                <a:gd name="T80" fmla="*/ 30 w 229"/>
                <a:gd name="T81" fmla="*/ 45 h 282"/>
                <a:gd name="T82" fmla="*/ 34 w 229"/>
                <a:gd name="T83" fmla="*/ 39 h 282"/>
                <a:gd name="T84" fmla="*/ 37 w 229"/>
                <a:gd name="T85" fmla="*/ 35 h 282"/>
                <a:gd name="T86" fmla="*/ 38 w 229"/>
                <a:gd name="T87" fmla="*/ 30 h 282"/>
                <a:gd name="T88" fmla="*/ 38 w 229"/>
                <a:gd name="T89" fmla="*/ 25 h 282"/>
                <a:gd name="T90" fmla="*/ 35 w 229"/>
                <a:gd name="T91" fmla="*/ 21 h 282"/>
                <a:gd name="T92" fmla="*/ 30 w 229"/>
                <a:gd name="T93" fmla="*/ 17 h 282"/>
                <a:gd name="T94" fmla="*/ 22 w 229"/>
                <a:gd name="T95" fmla="*/ 13 h 282"/>
                <a:gd name="T96" fmla="*/ 11 w 229"/>
                <a:gd name="T97" fmla="*/ 10 h 28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29"/>
                <a:gd name="T148" fmla="*/ 0 h 282"/>
                <a:gd name="T149" fmla="*/ 229 w 229"/>
                <a:gd name="T150" fmla="*/ 282 h 28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29" h="282">
                  <a:moveTo>
                    <a:pt x="44" y="42"/>
                  </a:moveTo>
                  <a:lnTo>
                    <a:pt x="41" y="40"/>
                  </a:lnTo>
                  <a:lnTo>
                    <a:pt x="32" y="36"/>
                  </a:lnTo>
                  <a:lnTo>
                    <a:pt x="20" y="30"/>
                  </a:lnTo>
                  <a:lnTo>
                    <a:pt x="9" y="23"/>
                  </a:lnTo>
                  <a:lnTo>
                    <a:pt x="2" y="16"/>
                  </a:lnTo>
                  <a:lnTo>
                    <a:pt x="0" y="10"/>
                  </a:lnTo>
                  <a:lnTo>
                    <a:pt x="10" y="5"/>
                  </a:lnTo>
                  <a:lnTo>
                    <a:pt x="32" y="1"/>
                  </a:lnTo>
                  <a:lnTo>
                    <a:pt x="53" y="0"/>
                  </a:lnTo>
                  <a:lnTo>
                    <a:pt x="75" y="2"/>
                  </a:lnTo>
                  <a:lnTo>
                    <a:pt x="95" y="6"/>
                  </a:lnTo>
                  <a:lnTo>
                    <a:pt x="115" y="12"/>
                  </a:lnTo>
                  <a:lnTo>
                    <a:pt x="133" y="18"/>
                  </a:lnTo>
                  <a:lnTo>
                    <a:pt x="150" y="28"/>
                  </a:lnTo>
                  <a:lnTo>
                    <a:pt x="166" y="39"/>
                  </a:lnTo>
                  <a:lnTo>
                    <a:pt x="180" y="52"/>
                  </a:lnTo>
                  <a:lnTo>
                    <a:pt x="193" y="67"/>
                  </a:lnTo>
                  <a:lnTo>
                    <a:pt x="203" y="83"/>
                  </a:lnTo>
                  <a:lnTo>
                    <a:pt x="212" y="100"/>
                  </a:lnTo>
                  <a:lnTo>
                    <a:pt x="221" y="119"/>
                  </a:lnTo>
                  <a:lnTo>
                    <a:pt x="225" y="138"/>
                  </a:lnTo>
                  <a:lnTo>
                    <a:pt x="229" y="159"/>
                  </a:lnTo>
                  <a:lnTo>
                    <a:pt x="229" y="182"/>
                  </a:lnTo>
                  <a:lnTo>
                    <a:pt x="227" y="205"/>
                  </a:lnTo>
                  <a:lnTo>
                    <a:pt x="226" y="209"/>
                  </a:lnTo>
                  <a:lnTo>
                    <a:pt x="222" y="219"/>
                  </a:lnTo>
                  <a:lnTo>
                    <a:pt x="215" y="233"/>
                  </a:lnTo>
                  <a:lnTo>
                    <a:pt x="207" y="248"/>
                  </a:lnTo>
                  <a:lnTo>
                    <a:pt x="196" y="263"/>
                  </a:lnTo>
                  <a:lnTo>
                    <a:pt x="185" y="275"/>
                  </a:lnTo>
                  <a:lnTo>
                    <a:pt x="173" y="282"/>
                  </a:lnTo>
                  <a:lnTo>
                    <a:pt x="161" y="281"/>
                  </a:lnTo>
                  <a:lnTo>
                    <a:pt x="147" y="275"/>
                  </a:lnTo>
                  <a:lnTo>
                    <a:pt x="133" y="267"/>
                  </a:lnTo>
                  <a:lnTo>
                    <a:pt x="120" y="257"/>
                  </a:lnTo>
                  <a:lnTo>
                    <a:pt x="110" y="245"/>
                  </a:lnTo>
                  <a:lnTo>
                    <a:pt x="103" y="232"/>
                  </a:lnTo>
                  <a:lnTo>
                    <a:pt x="101" y="217"/>
                  </a:lnTo>
                  <a:lnTo>
                    <a:pt x="106" y="199"/>
                  </a:lnTo>
                  <a:lnTo>
                    <a:pt x="120" y="180"/>
                  </a:lnTo>
                  <a:lnTo>
                    <a:pt x="138" y="159"/>
                  </a:lnTo>
                  <a:lnTo>
                    <a:pt x="149" y="139"/>
                  </a:lnTo>
                  <a:lnTo>
                    <a:pt x="155" y="120"/>
                  </a:lnTo>
                  <a:lnTo>
                    <a:pt x="153" y="101"/>
                  </a:lnTo>
                  <a:lnTo>
                    <a:pt x="141" y="84"/>
                  </a:lnTo>
                  <a:lnTo>
                    <a:pt x="120" y="68"/>
                  </a:lnTo>
                  <a:lnTo>
                    <a:pt x="89" y="53"/>
                  </a:lnTo>
                  <a:lnTo>
                    <a:pt x="44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90" name="Freeform 55"/>
            <p:cNvSpPr>
              <a:spLocks/>
            </p:cNvSpPr>
            <p:nvPr/>
          </p:nvSpPr>
          <p:spPr bwMode="auto">
            <a:xfrm>
              <a:off x="4629" y="2958"/>
              <a:ext cx="108" cy="137"/>
            </a:xfrm>
            <a:custGeom>
              <a:avLst/>
              <a:gdLst>
                <a:gd name="T0" fmla="*/ 7 w 214"/>
                <a:gd name="T1" fmla="*/ 1 h 274"/>
                <a:gd name="T2" fmla="*/ 13 w 214"/>
                <a:gd name="T3" fmla="*/ 0 h 274"/>
                <a:gd name="T4" fmla="*/ 18 w 214"/>
                <a:gd name="T5" fmla="*/ 1 h 274"/>
                <a:gd name="T6" fmla="*/ 22 w 214"/>
                <a:gd name="T7" fmla="*/ 1 h 274"/>
                <a:gd name="T8" fmla="*/ 27 w 214"/>
                <a:gd name="T9" fmla="*/ 2 h 274"/>
                <a:gd name="T10" fmla="*/ 31 w 214"/>
                <a:gd name="T11" fmla="*/ 4 h 274"/>
                <a:gd name="T12" fmla="*/ 35 w 214"/>
                <a:gd name="T13" fmla="*/ 6 h 274"/>
                <a:gd name="T14" fmla="*/ 39 w 214"/>
                <a:gd name="T15" fmla="*/ 9 h 274"/>
                <a:gd name="T16" fmla="*/ 43 w 214"/>
                <a:gd name="T17" fmla="*/ 12 h 274"/>
                <a:gd name="T18" fmla="*/ 45 w 214"/>
                <a:gd name="T19" fmla="*/ 16 h 274"/>
                <a:gd name="T20" fmla="*/ 48 w 214"/>
                <a:gd name="T21" fmla="*/ 19 h 274"/>
                <a:gd name="T22" fmla="*/ 50 w 214"/>
                <a:gd name="T23" fmla="*/ 24 h 274"/>
                <a:gd name="T24" fmla="*/ 52 w 214"/>
                <a:gd name="T25" fmla="*/ 28 h 274"/>
                <a:gd name="T26" fmla="*/ 53 w 214"/>
                <a:gd name="T27" fmla="*/ 34 h 274"/>
                <a:gd name="T28" fmla="*/ 54 w 214"/>
                <a:gd name="T29" fmla="*/ 38 h 274"/>
                <a:gd name="T30" fmla="*/ 55 w 214"/>
                <a:gd name="T31" fmla="*/ 44 h 274"/>
                <a:gd name="T32" fmla="*/ 54 w 214"/>
                <a:gd name="T33" fmla="*/ 49 h 274"/>
                <a:gd name="T34" fmla="*/ 54 w 214"/>
                <a:gd name="T35" fmla="*/ 50 h 274"/>
                <a:gd name="T36" fmla="*/ 52 w 214"/>
                <a:gd name="T37" fmla="*/ 53 h 274"/>
                <a:gd name="T38" fmla="*/ 51 w 214"/>
                <a:gd name="T39" fmla="*/ 56 h 274"/>
                <a:gd name="T40" fmla="*/ 49 w 214"/>
                <a:gd name="T41" fmla="*/ 60 h 274"/>
                <a:gd name="T42" fmla="*/ 46 w 214"/>
                <a:gd name="T43" fmla="*/ 63 h 274"/>
                <a:gd name="T44" fmla="*/ 44 w 214"/>
                <a:gd name="T45" fmla="*/ 67 h 274"/>
                <a:gd name="T46" fmla="*/ 41 w 214"/>
                <a:gd name="T47" fmla="*/ 69 h 274"/>
                <a:gd name="T48" fmla="*/ 38 w 214"/>
                <a:gd name="T49" fmla="*/ 69 h 274"/>
                <a:gd name="T50" fmla="*/ 35 w 214"/>
                <a:gd name="T51" fmla="*/ 67 h 274"/>
                <a:gd name="T52" fmla="*/ 32 w 214"/>
                <a:gd name="T53" fmla="*/ 66 h 274"/>
                <a:gd name="T54" fmla="*/ 29 w 214"/>
                <a:gd name="T55" fmla="*/ 63 h 274"/>
                <a:gd name="T56" fmla="*/ 27 w 214"/>
                <a:gd name="T57" fmla="*/ 60 h 274"/>
                <a:gd name="T58" fmla="*/ 25 w 214"/>
                <a:gd name="T59" fmla="*/ 57 h 274"/>
                <a:gd name="T60" fmla="*/ 24 w 214"/>
                <a:gd name="T61" fmla="*/ 54 h 274"/>
                <a:gd name="T62" fmla="*/ 25 w 214"/>
                <a:gd name="T63" fmla="*/ 50 h 274"/>
                <a:gd name="T64" fmla="*/ 27 w 214"/>
                <a:gd name="T65" fmla="*/ 46 h 274"/>
                <a:gd name="T66" fmla="*/ 28 w 214"/>
                <a:gd name="T67" fmla="*/ 45 h 274"/>
                <a:gd name="T68" fmla="*/ 28 w 214"/>
                <a:gd name="T69" fmla="*/ 44 h 274"/>
                <a:gd name="T70" fmla="*/ 28 w 214"/>
                <a:gd name="T71" fmla="*/ 44 h 274"/>
                <a:gd name="T72" fmla="*/ 29 w 214"/>
                <a:gd name="T73" fmla="*/ 43 h 274"/>
                <a:gd name="T74" fmla="*/ 33 w 214"/>
                <a:gd name="T75" fmla="*/ 38 h 274"/>
                <a:gd name="T76" fmla="*/ 36 w 214"/>
                <a:gd name="T77" fmla="*/ 34 h 274"/>
                <a:gd name="T78" fmla="*/ 37 w 214"/>
                <a:gd name="T79" fmla="*/ 29 h 274"/>
                <a:gd name="T80" fmla="*/ 36 w 214"/>
                <a:gd name="T81" fmla="*/ 25 h 274"/>
                <a:gd name="T82" fmla="*/ 34 w 214"/>
                <a:gd name="T83" fmla="*/ 21 h 274"/>
                <a:gd name="T84" fmla="*/ 29 w 214"/>
                <a:gd name="T85" fmla="*/ 17 h 274"/>
                <a:gd name="T86" fmla="*/ 21 w 214"/>
                <a:gd name="T87" fmla="*/ 13 h 274"/>
                <a:gd name="T88" fmla="*/ 11 w 214"/>
                <a:gd name="T89" fmla="*/ 9 h 274"/>
                <a:gd name="T90" fmla="*/ 11 w 214"/>
                <a:gd name="T91" fmla="*/ 9 h 274"/>
                <a:gd name="T92" fmla="*/ 11 w 214"/>
                <a:gd name="T93" fmla="*/ 9 h 274"/>
                <a:gd name="T94" fmla="*/ 10 w 214"/>
                <a:gd name="T95" fmla="*/ 9 h 274"/>
                <a:gd name="T96" fmla="*/ 10 w 214"/>
                <a:gd name="T97" fmla="*/ 9 h 274"/>
                <a:gd name="T98" fmla="*/ 8 w 214"/>
                <a:gd name="T99" fmla="*/ 9 h 274"/>
                <a:gd name="T100" fmla="*/ 6 w 214"/>
                <a:gd name="T101" fmla="*/ 7 h 274"/>
                <a:gd name="T102" fmla="*/ 3 w 214"/>
                <a:gd name="T103" fmla="*/ 6 h 274"/>
                <a:gd name="T104" fmla="*/ 1 w 214"/>
                <a:gd name="T105" fmla="*/ 4 h 274"/>
                <a:gd name="T106" fmla="*/ 0 w 214"/>
                <a:gd name="T107" fmla="*/ 3 h 274"/>
                <a:gd name="T108" fmla="*/ 1 w 214"/>
                <a:gd name="T109" fmla="*/ 2 h 274"/>
                <a:gd name="T110" fmla="*/ 3 w 214"/>
                <a:gd name="T111" fmla="*/ 1 h 274"/>
                <a:gd name="T112" fmla="*/ 7 w 214"/>
                <a:gd name="T113" fmla="*/ 1 h 27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14"/>
                <a:gd name="T172" fmla="*/ 0 h 274"/>
                <a:gd name="T173" fmla="*/ 214 w 214"/>
                <a:gd name="T174" fmla="*/ 274 h 27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14" h="274">
                  <a:moveTo>
                    <a:pt x="28" y="1"/>
                  </a:moveTo>
                  <a:lnTo>
                    <a:pt x="49" y="0"/>
                  </a:lnTo>
                  <a:lnTo>
                    <a:pt x="69" y="2"/>
                  </a:lnTo>
                  <a:lnTo>
                    <a:pt x="88" y="5"/>
                  </a:lnTo>
                  <a:lnTo>
                    <a:pt x="106" y="10"/>
                  </a:lnTo>
                  <a:lnTo>
                    <a:pt x="123" y="18"/>
                  </a:lnTo>
                  <a:lnTo>
                    <a:pt x="139" y="27"/>
                  </a:lnTo>
                  <a:lnTo>
                    <a:pt x="154" y="38"/>
                  </a:lnTo>
                  <a:lnTo>
                    <a:pt x="168" y="50"/>
                  </a:lnTo>
                  <a:lnTo>
                    <a:pt x="179" y="64"/>
                  </a:lnTo>
                  <a:lnTo>
                    <a:pt x="190" y="79"/>
                  </a:lnTo>
                  <a:lnTo>
                    <a:pt x="198" y="96"/>
                  </a:lnTo>
                  <a:lnTo>
                    <a:pt x="205" y="115"/>
                  </a:lnTo>
                  <a:lnTo>
                    <a:pt x="211" y="134"/>
                  </a:lnTo>
                  <a:lnTo>
                    <a:pt x="213" y="155"/>
                  </a:lnTo>
                  <a:lnTo>
                    <a:pt x="214" y="176"/>
                  </a:lnTo>
                  <a:lnTo>
                    <a:pt x="213" y="199"/>
                  </a:lnTo>
                  <a:lnTo>
                    <a:pt x="212" y="202"/>
                  </a:lnTo>
                  <a:lnTo>
                    <a:pt x="207" y="213"/>
                  </a:lnTo>
                  <a:lnTo>
                    <a:pt x="200" y="225"/>
                  </a:lnTo>
                  <a:lnTo>
                    <a:pt x="192" y="241"/>
                  </a:lnTo>
                  <a:lnTo>
                    <a:pt x="183" y="255"/>
                  </a:lnTo>
                  <a:lnTo>
                    <a:pt x="173" y="267"/>
                  </a:lnTo>
                  <a:lnTo>
                    <a:pt x="161" y="274"/>
                  </a:lnTo>
                  <a:lnTo>
                    <a:pt x="149" y="274"/>
                  </a:lnTo>
                  <a:lnTo>
                    <a:pt x="138" y="268"/>
                  </a:lnTo>
                  <a:lnTo>
                    <a:pt x="126" y="261"/>
                  </a:lnTo>
                  <a:lnTo>
                    <a:pt x="115" y="253"/>
                  </a:lnTo>
                  <a:lnTo>
                    <a:pt x="105" y="243"/>
                  </a:lnTo>
                  <a:lnTo>
                    <a:pt x="98" y="230"/>
                  </a:lnTo>
                  <a:lnTo>
                    <a:pt x="95" y="216"/>
                  </a:lnTo>
                  <a:lnTo>
                    <a:pt x="98" y="201"/>
                  </a:lnTo>
                  <a:lnTo>
                    <a:pt x="107" y="184"/>
                  </a:lnTo>
                  <a:lnTo>
                    <a:pt x="108" y="181"/>
                  </a:lnTo>
                  <a:lnTo>
                    <a:pt x="110" y="179"/>
                  </a:lnTo>
                  <a:lnTo>
                    <a:pt x="111" y="177"/>
                  </a:lnTo>
                  <a:lnTo>
                    <a:pt x="114" y="175"/>
                  </a:lnTo>
                  <a:lnTo>
                    <a:pt x="130" y="155"/>
                  </a:lnTo>
                  <a:lnTo>
                    <a:pt x="140" y="137"/>
                  </a:lnTo>
                  <a:lnTo>
                    <a:pt x="145" y="118"/>
                  </a:lnTo>
                  <a:lnTo>
                    <a:pt x="143" y="101"/>
                  </a:lnTo>
                  <a:lnTo>
                    <a:pt x="132" y="84"/>
                  </a:lnTo>
                  <a:lnTo>
                    <a:pt x="113" y="67"/>
                  </a:lnTo>
                  <a:lnTo>
                    <a:pt x="83" y="52"/>
                  </a:lnTo>
                  <a:lnTo>
                    <a:pt x="42" y="39"/>
                  </a:lnTo>
                  <a:lnTo>
                    <a:pt x="41" y="38"/>
                  </a:lnTo>
                  <a:lnTo>
                    <a:pt x="39" y="38"/>
                  </a:lnTo>
                  <a:lnTo>
                    <a:pt x="38" y="36"/>
                  </a:lnTo>
                  <a:lnTo>
                    <a:pt x="31" y="33"/>
                  </a:lnTo>
                  <a:lnTo>
                    <a:pt x="22" y="29"/>
                  </a:lnTo>
                  <a:lnTo>
                    <a:pt x="12" y="24"/>
                  </a:lnTo>
                  <a:lnTo>
                    <a:pt x="4" y="18"/>
                  </a:lnTo>
                  <a:lnTo>
                    <a:pt x="0" y="12"/>
                  </a:lnTo>
                  <a:lnTo>
                    <a:pt x="1" y="8"/>
                  </a:lnTo>
                  <a:lnTo>
                    <a:pt x="10" y="3"/>
                  </a:lnTo>
                  <a:lnTo>
                    <a:pt x="28" y="1"/>
                  </a:lnTo>
                  <a:close/>
                </a:path>
              </a:pathLst>
            </a:custGeom>
            <a:solidFill>
              <a:srgbClr val="EFEFE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91" name="Freeform 56"/>
            <p:cNvSpPr>
              <a:spLocks/>
            </p:cNvSpPr>
            <p:nvPr/>
          </p:nvSpPr>
          <p:spPr bwMode="auto">
            <a:xfrm>
              <a:off x="4636" y="2960"/>
              <a:ext cx="99" cy="134"/>
            </a:xfrm>
            <a:custGeom>
              <a:avLst/>
              <a:gdLst>
                <a:gd name="T0" fmla="*/ 6 w 200"/>
                <a:gd name="T1" fmla="*/ 1 h 267"/>
                <a:gd name="T2" fmla="*/ 11 w 200"/>
                <a:gd name="T3" fmla="*/ 0 h 267"/>
                <a:gd name="T4" fmla="*/ 16 w 200"/>
                <a:gd name="T5" fmla="*/ 1 h 267"/>
                <a:gd name="T6" fmla="*/ 20 w 200"/>
                <a:gd name="T7" fmla="*/ 2 h 267"/>
                <a:gd name="T8" fmla="*/ 24 w 200"/>
                <a:gd name="T9" fmla="*/ 3 h 267"/>
                <a:gd name="T10" fmla="*/ 28 w 200"/>
                <a:gd name="T11" fmla="*/ 5 h 267"/>
                <a:gd name="T12" fmla="*/ 32 w 200"/>
                <a:gd name="T13" fmla="*/ 7 h 267"/>
                <a:gd name="T14" fmla="*/ 35 w 200"/>
                <a:gd name="T15" fmla="*/ 10 h 267"/>
                <a:gd name="T16" fmla="*/ 39 w 200"/>
                <a:gd name="T17" fmla="*/ 13 h 267"/>
                <a:gd name="T18" fmla="*/ 41 w 200"/>
                <a:gd name="T19" fmla="*/ 16 h 267"/>
                <a:gd name="T20" fmla="*/ 44 w 200"/>
                <a:gd name="T21" fmla="*/ 20 h 267"/>
                <a:gd name="T22" fmla="*/ 46 w 200"/>
                <a:gd name="T23" fmla="*/ 24 h 267"/>
                <a:gd name="T24" fmla="*/ 47 w 200"/>
                <a:gd name="T25" fmla="*/ 28 h 267"/>
                <a:gd name="T26" fmla="*/ 48 w 200"/>
                <a:gd name="T27" fmla="*/ 33 h 267"/>
                <a:gd name="T28" fmla="*/ 49 w 200"/>
                <a:gd name="T29" fmla="*/ 38 h 267"/>
                <a:gd name="T30" fmla="*/ 49 w 200"/>
                <a:gd name="T31" fmla="*/ 44 h 267"/>
                <a:gd name="T32" fmla="*/ 49 w 200"/>
                <a:gd name="T33" fmla="*/ 49 h 267"/>
                <a:gd name="T34" fmla="*/ 49 w 200"/>
                <a:gd name="T35" fmla="*/ 50 h 267"/>
                <a:gd name="T36" fmla="*/ 48 w 200"/>
                <a:gd name="T37" fmla="*/ 52 h 267"/>
                <a:gd name="T38" fmla="*/ 46 w 200"/>
                <a:gd name="T39" fmla="*/ 56 h 267"/>
                <a:gd name="T40" fmla="*/ 44 w 200"/>
                <a:gd name="T41" fmla="*/ 59 h 267"/>
                <a:gd name="T42" fmla="*/ 42 w 200"/>
                <a:gd name="T43" fmla="*/ 63 h 267"/>
                <a:gd name="T44" fmla="*/ 40 w 200"/>
                <a:gd name="T45" fmla="*/ 65 h 267"/>
                <a:gd name="T46" fmla="*/ 37 w 200"/>
                <a:gd name="T47" fmla="*/ 67 h 267"/>
                <a:gd name="T48" fmla="*/ 34 w 200"/>
                <a:gd name="T49" fmla="*/ 67 h 267"/>
                <a:gd name="T50" fmla="*/ 32 w 200"/>
                <a:gd name="T51" fmla="*/ 66 h 267"/>
                <a:gd name="T52" fmla="*/ 29 w 200"/>
                <a:gd name="T53" fmla="*/ 64 h 267"/>
                <a:gd name="T54" fmla="*/ 26 w 200"/>
                <a:gd name="T55" fmla="*/ 62 h 267"/>
                <a:gd name="T56" fmla="*/ 24 w 200"/>
                <a:gd name="T57" fmla="*/ 59 h 267"/>
                <a:gd name="T58" fmla="*/ 23 w 200"/>
                <a:gd name="T59" fmla="*/ 57 h 267"/>
                <a:gd name="T60" fmla="*/ 22 w 200"/>
                <a:gd name="T61" fmla="*/ 53 h 267"/>
                <a:gd name="T62" fmla="*/ 23 w 200"/>
                <a:gd name="T63" fmla="*/ 49 h 267"/>
                <a:gd name="T64" fmla="*/ 25 w 200"/>
                <a:gd name="T65" fmla="*/ 45 h 267"/>
                <a:gd name="T66" fmla="*/ 25 w 200"/>
                <a:gd name="T67" fmla="*/ 45 h 267"/>
                <a:gd name="T68" fmla="*/ 26 w 200"/>
                <a:gd name="T69" fmla="*/ 44 h 267"/>
                <a:gd name="T70" fmla="*/ 26 w 200"/>
                <a:gd name="T71" fmla="*/ 44 h 267"/>
                <a:gd name="T72" fmla="*/ 27 w 200"/>
                <a:gd name="T73" fmla="*/ 43 h 267"/>
                <a:gd name="T74" fmla="*/ 30 w 200"/>
                <a:gd name="T75" fmla="*/ 38 h 267"/>
                <a:gd name="T76" fmla="*/ 33 w 200"/>
                <a:gd name="T77" fmla="*/ 33 h 267"/>
                <a:gd name="T78" fmla="*/ 34 w 200"/>
                <a:gd name="T79" fmla="*/ 29 h 267"/>
                <a:gd name="T80" fmla="*/ 33 w 200"/>
                <a:gd name="T81" fmla="*/ 25 h 267"/>
                <a:gd name="T82" fmla="*/ 31 w 200"/>
                <a:gd name="T83" fmla="*/ 21 h 267"/>
                <a:gd name="T84" fmla="*/ 26 w 200"/>
                <a:gd name="T85" fmla="*/ 16 h 267"/>
                <a:gd name="T86" fmla="*/ 20 w 200"/>
                <a:gd name="T87" fmla="*/ 13 h 267"/>
                <a:gd name="T88" fmla="*/ 10 w 200"/>
                <a:gd name="T89" fmla="*/ 10 h 267"/>
                <a:gd name="T90" fmla="*/ 10 w 200"/>
                <a:gd name="T91" fmla="*/ 10 h 267"/>
                <a:gd name="T92" fmla="*/ 10 w 200"/>
                <a:gd name="T93" fmla="*/ 9 h 267"/>
                <a:gd name="T94" fmla="*/ 9 w 200"/>
                <a:gd name="T95" fmla="*/ 9 h 267"/>
                <a:gd name="T96" fmla="*/ 9 w 200"/>
                <a:gd name="T97" fmla="*/ 9 h 267"/>
                <a:gd name="T98" fmla="*/ 7 w 200"/>
                <a:gd name="T99" fmla="*/ 8 h 267"/>
                <a:gd name="T100" fmla="*/ 5 w 200"/>
                <a:gd name="T101" fmla="*/ 7 h 267"/>
                <a:gd name="T102" fmla="*/ 3 w 200"/>
                <a:gd name="T103" fmla="*/ 6 h 267"/>
                <a:gd name="T104" fmla="*/ 1 w 200"/>
                <a:gd name="T105" fmla="*/ 5 h 267"/>
                <a:gd name="T106" fmla="*/ 0 w 200"/>
                <a:gd name="T107" fmla="*/ 4 h 267"/>
                <a:gd name="T108" fmla="*/ 0 w 200"/>
                <a:gd name="T109" fmla="*/ 2 h 267"/>
                <a:gd name="T110" fmla="*/ 2 w 200"/>
                <a:gd name="T111" fmla="*/ 1 h 267"/>
                <a:gd name="T112" fmla="*/ 6 w 200"/>
                <a:gd name="T113" fmla="*/ 1 h 26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00"/>
                <a:gd name="T172" fmla="*/ 0 h 267"/>
                <a:gd name="T173" fmla="*/ 200 w 200"/>
                <a:gd name="T174" fmla="*/ 267 h 26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00" h="267">
                  <a:moveTo>
                    <a:pt x="27" y="1"/>
                  </a:moveTo>
                  <a:lnTo>
                    <a:pt x="46" y="0"/>
                  </a:lnTo>
                  <a:lnTo>
                    <a:pt x="65" y="2"/>
                  </a:lnTo>
                  <a:lnTo>
                    <a:pt x="82" y="6"/>
                  </a:lnTo>
                  <a:lnTo>
                    <a:pt x="99" y="10"/>
                  </a:lnTo>
                  <a:lnTo>
                    <a:pt x="116" y="17"/>
                  </a:lnTo>
                  <a:lnTo>
                    <a:pt x="131" y="26"/>
                  </a:lnTo>
                  <a:lnTo>
                    <a:pt x="144" y="37"/>
                  </a:lnTo>
                  <a:lnTo>
                    <a:pt x="157" y="49"/>
                  </a:lnTo>
                  <a:lnTo>
                    <a:pt x="167" y="62"/>
                  </a:lnTo>
                  <a:lnTo>
                    <a:pt x="178" y="78"/>
                  </a:lnTo>
                  <a:lnTo>
                    <a:pt x="186" y="94"/>
                  </a:lnTo>
                  <a:lnTo>
                    <a:pt x="192" y="112"/>
                  </a:lnTo>
                  <a:lnTo>
                    <a:pt x="196" y="131"/>
                  </a:lnTo>
                  <a:lnTo>
                    <a:pt x="199" y="151"/>
                  </a:lnTo>
                  <a:lnTo>
                    <a:pt x="200" y="173"/>
                  </a:lnTo>
                  <a:lnTo>
                    <a:pt x="199" y="195"/>
                  </a:lnTo>
                  <a:lnTo>
                    <a:pt x="197" y="198"/>
                  </a:lnTo>
                  <a:lnTo>
                    <a:pt x="194" y="207"/>
                  </a:lnTo>
                  <a:lnTo>
                    <a:pt x="187" y="221"/>
                  </a:lnTo>
                  <a:lnTo>
                    <a:pt x="180" y="235"/>
                  </a:lnTo>
                  <a:lnTo>
                    <a:pt x="171" y="249"/>
                  </a:lnTo>
                  <a:lnTo>
                    <a:pt x="162" y="260"/>
                  </a:lnTo>
                  <a:lnTo>
                    <a:pt x="150" y="267"/>
                  </a:lnTo>
                  <a:lnTo>
                    <a:pt x="140" y="267"/>
                  </a:lnTo>
                  <a:lnTo>
                    <a:pt x="129" y="263"/>
                  </a:lnTo>
                  <a:lnTo>
                    <a:pt x="118" y="256"/>
                  </a:lnTo>
                  <a:lnTo>
                    <a:pt x="108" y="246"/>
                  </a:lnTo>
                  <a:lnTo>
                    <a:pt x="98" y="236"/>
                  </a:lnTo>
                  <a:lnTo>
                    <a:pt x="93" y="225"/>
                  </a:lnTo>
                  <a:lnTo>
                    <a:pt x="90" y="211"/>
                  </a:lnTo>
                  <a:lnTo>
                    <a:pt x="94" y="196"/>
                  </a:lnTo>
                  <a:lnTo>
                    <a:pt x="102" y="180"/>
                  </a:lnTo>
                  <a:lnTo>
                    <a:pt x="104" y="177"/>
                  </a:lnTo>
                  <a:lnTo>
                    <a:pt x="105" y="175"/>
                  </a:lnTo>
                  <a:lnTo>
                    <a:pt x="108" y="173"/>
                  </a:lnTo>
                  <a:lnTo>
                    <a:pt x="110" y="170"/>
                  </a:lnTo>
                  <a:lnTo>
                    <a:pt x="124" y="151"/>
                  </a:lnTo>
                  <a:lnTo>
                    <a:pt x="133" y="132"/>
                  </a:lnTo>
                  <a:lnTo>
                    <a:pt x="137" y="114"/>
                  </a:lnTo>
                  <a:lnTo>
                    <a:pt x="135" y="97"/>
                  </a:lnTo>
                  <a:lnTo>
                    <a:pt x="126" y="81"/>
                  </a:lnTo>
                  <a:lnTo>
                    <a:pt x="108" y="64"/>
                  </a:lnTo>
                  <a:lnTo>
                    <a:pt x="80" y="51"/>
                  </a:lnTo>
                  <a:lnTo>
                    <a:pt x="43" y="37"/>
                  </a:lnTo>
                  <a:lnTo>
                    <a:pt x="42" y="37"/>
                  </a:lnTo>
                  <a:lnTo>
                    <a:pt x="41" y="36"/>
                  </a:lnTo>
                  <a:lnTo>
                    <a:pt x="38" y="36"/>
                  </a:lnTo>
                  <a:lnTo>
                    <a:pt x="37" y="35"/>
                  </a:lnTo>
                  <a:lnTo>
                    <a:pt x="31" y="32"/>
                  </a:lnTo>
                  <a:lnTo>
                    <a:pt x="22" y="28"/>
                  </a:lnTo>
                  <a:lnTo>
                    <a:pt x="13" y="23"/>
                  </a:lnTo>
                  <a:lnTo>
                    <a:pt x="5" y="17"/>
                  </a:lnTo>
                  <a:lnTo>
                    <a:pt x="0" y="13"/>
                  </a:lnTo>
                  <a:lnTo>
                    <a:pt x="2" y="8"/>
                  </a:lnTo>
                  <a:lnTo>
                    <a:pt x="10" y="3"/>
                  </a:lnTo>
                  <a:lnTo>
                    <a:pt x="27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92" name="Freeform 57"/>
            <p:cNvSpPr>
              <a:spLocks/>
            </p:cNvSpPr>
            <p:nvPr/>
          </p:nvSpPr>
          <p:spPr bwMode="auto">
            <a:xfrm>
              <a:off x="4642" y="2962"/>
              <a:ext cx="92" cy="129"/>
            </a:xfrm>
            <a:custGeom>
              <a:avLst/>
              <a:gdLst>
                <a:gd name="T0" fmla="*/ 6 w 183"/>
                <a:gd name="T1" fmla="*/ 0 h 260"/>
                <a:gd name="T2" fmla="*/ 15 w 183"/>
                <a:gd name="T3" fmla="*/ 0 h 260"/>
                <a:gd name="T4" fmla="*/ 23 w 183"/>
                <a:gd name="T5" fmla="*/ 2 h 260"/>
                <a:gd name="T6" fmla="*/ 30 w 183"/>
                <a:gd name="T7" fmla="*/ 6 h 260"/>
                <a:gd name="T8" fmla="*/ 36 w 183"/>
                <a:gd name="T9" fmla="*/ 12 h 260"/>
                <a:gd name="T10" fmla="*/ 41 w 183"/>
                <a:gd name="T11" fmla="*/ 18 h 260"/>
                <a:gd name="T12" fmla="*/ 44 w 183"/>
                <a:gd name="T13" fmla="*/ 27 h 260"/>
                <a:gd name="T14" fmla="*/ 46 w 183"/>
                <a:gd name="T15" fmla="*/ 36 h 260"/>
                <a:gd name="T16" fmla="*/ 46 w 183"/>
                <a:gd name="T17" fmla="*/ 47 h 260"/>
                <a:gd name="T18" fmla="*/ 46 w 183"/>
                <a:gd name="T19" fmla="*/ 48 h 260"/>
                <a:gd name="T20" fmla="*/ 45 w 183"/>
                <a:gd name="T21" fmla="*/ 50 h 260"/>
                <a:gd name="T22" fmla="*/ 43 w 183"/>
                <a:gd name="T23" fmla="*/ 53 h 260"/>
                <a:gd name="T24" fmla="*/ 42 w 183"/>
                <a:gd name="T25" fmla="*/ 56 h 260"/>
                <a:gd name="T26" fmla="*/ 40 w 183"/>
                <a:gd name="T27" fmla="*/ 60 h 260"/>
                <a:gd name="T28" fmla="*/ 37 w 183"/>
                <a:gd name="T29" fmla="*/ 63 h 260"/>
                <a:gd name="T30" fmla="*/ 35 w 183"/>
                <a:gd name="T31" fmla="*/ 64 h 260"/>
                <a:gd name="T32" fmla="*/ 32 w 183"/>
                <a:gd name="T33" fmla="*/ 64 h 260"/>
                <a:gd name="T34" fmla="*/ 30 w 183"/>
                <a:gd name="T35" fmla="*/ 63 h 260"/>
                <a:gd name="T36" fmla="*/ 27 w 183"/>
                <a:gd name="T37" fmla="*/ 61 h 260"/>
                <a:gd name="T38" fmla="*/ 25 w 183"/>
                <a:gd name="T39" fmla="*/ 59 h 260"/>
                <a:gd name="T40" fmla="*/ 23 w 183"/>
                <a:gd name="T41" fmla="*/ 57 h 260"/>
                <a:gd name="T42" fmla="*/ 22 w 183"/>
                <a:gd name="T43" fmla="*/ 54 h 260"/>
                <a:gd name="T44" fmla="*/ 21 w 183"/>
                <a:gd name="T45" fmla="*/ 51 h 260"/>
                <a:gd name="T46" fmla="*/ 22 w 183"/>
                <a:gd name="T47" fmla="*/ 47 h 260"/>
                <a:gd name="T48" fmla="*/ 24 w 183"/>
                <a:gd name="T49" fmla="*/ 43 h 260"/>
                <a:gd name="T50" fmla="*/ 25 w 183"/>
                <a:gd name="T51" fmla="*/ 42 h 260"/>
                <a:gd name="T52" fmla="*/ 25 w 183"/>
                <a:gd name="T53" fmla="*/ 42 h 260"/>
                <a:gd name="T54" fmla="*/ 26 w 183"/>
                <a:gd name="T55" fmla="*/ 41 h 260"/>
                <a:gd name="T56" fmla="*/ 26 w 183"/>
                <a:gd name="T57" fmla="*/ 41 h 260"/>
                <a:gd name="T58" fmla="*/ 29 w 183"/>
                <a:gd name="T59" fmla="*/ 36 h 260"/>
                <a:gd name="T60" fmla="*/ 31 w 183"/>
                <a:gd name="T61" fmla="*/ 32 h 260"/>
                <a:gd name="T62" fmla="*/ 32 w 183"/>
                <a:gd name="T63" fmla="*/ 27 h 260"/>
                <a:gd name="T64" fmla="*/ 32 w 183"/>
                <a:gd name="T65" fmla="*/ 23 h 260"/>
                <a:gd name="T66" fmla="*/ 29 w 183"/>
                <a:gd name="T67" fmla="*/ 19 h 260"/>
                <a:gd name="T68" fmla="*/ 25 w 183"/>
                <a:gd name="T69" fmla="*/ 15 h 260"/>
                <a:gd name="T70" fmla="*/ 19 w 183"/>
                <a:gd name="T71" fmla="*/ 12 h 260"/>
                <a:gd name="T72" fmla="*/ 10 w 183"/>
                <a:gd name="T73" fmla="*/ 8 h 260"/>
                <a:gd name="T74" fmla="*/ 10 w 183"/>
                <a:gd name="T75" fmla="*/ 8 h 260"/>
                <a:gd name="T76" fmla="*/ 10 w 183"/>
                <a:gd name="T77" fmla="*/ 8 h 260"/>
                <a:gd name="T78" fmla="*/ 9 w 183"/>
                <a:gd name="T79" fmla="*/ 8 h 260"/>
                <a:gd name="T80" fmla="*/ 9 w 183"/>
                <a:gd name="T81" fmla="*/ 8 h 260"/>
                <a:gd name="T82" fmla="*/ 8 w 183"/>
                <a:gd name="T83" fmla="*/ 7 h 260"/>
                <a:gd name="T84" fmla="*/ 6 w 183"/>
                <a:gd name="T85" fmla="*/ 6 h 260"/>
                <a:gd name="T86" fmla="*/ 3 w 183"/>
                <a:gd name="T87" fmla="*/ 5 h 260"/>
                <a:gd name="T88" fmla="*/ 2 w 183"/>
                <a:gd name="T89" fmla="*/ 4 h 260"/>
                <a:gd name="T90" fmla="*/ 0 w 183"/>
                <a:gd name="T91" fmla="*/ 3 h 260"/>
                <a:gd name="T92" fmla="*/ 0 w 183"/>
                <a:gd name="T93" fmla="*/ 1 h 260"/>
                <a:gd name="T94" fmla="*/ 2 w 183"/>
                <a:gd name="T95" fmla="*/ 1 h 260"/>
                <a:gd name="T96" fmla="*/ 6 w 183"/>
                <a:gd name="T97" fmla="*/ 0 h 26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3"/>
                <a:gd name="T148" fmla="*/ 0 h 260"/>
                <a:gd name="T149" fmla="*/ 183 w 183"/>
                <a:gd name="T150" fmla="*/ 260 h 26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3" h="260">
                  <a:moveTo>
                    <a:pt x="23" y="0"/>
                  </a:moveTo>
                  <a:lnTo>
                    <a:pt x="59" y="2"/>
                  </a:lnTo>
                  <a:lnTo>
                    <a:pt x="91" y="10"/>
                  </a:lnTo>
                  <a:lnTo>
                    <a:pt x="120" y="26"/>
                  </a:lnTo>
                  <a:lnTo>
                    <a:pt x="144" y="48"/>
                  </a:lnTo>
                  <a:lnTo>
                    <a:pt x="164" y="75"/>
                  </a:lnTo>
                  <a:lnTo>
                    <a:pt x="176" y="109"/>
                  </a:lnTo>
                  <a:lnTo>
                    <a:pt x="183" y="147"/>
                  </a:lnTo>
                  <a:lnTo>
                    <a:pt x="182" y="189"/>
                  </a:lnTo>
                  <a:lnTo>
                    <a:pt x="181" y="193"/>
                  </a:lnTo>
                  <a:lnTo>
                    <a:pt x="177" y="202"/>
                  </a:lnTo>
                  <a:lnTo>
                    <a:pt x="172" y="215"/>
                  </a:lnTo>
                  <a:lnTo>
                    <a:pt x="165" y="228"/>
                  </a:lnTo>
                  <a:lnTo>
                    <a:pt x="157" y="242"/>
                  </a:lnTo>
                  <a:lnTo>
                    <a:pt x="148" y="254"/>
                  </a:lnTo>
                  <a:lnTo>
                    <a:pt x="138" y="260"/>
                  </a:lnTo>
                  <a:lnTo>
                    <a:pt x="128" y="260"/>
                  </a:lnTo>
                  <a:lnTo>
                    <a:pt x="118" y="255"/>
                  </a:lnTo>
                  <a:lnTo>
                    <a:pt x="108" y="248"/>
                  </a:lnTo>
                  <a:lnTo>
                    <a:pt x="98" y="240"/>
                  </a:lnTo>
                  <a:lnTo>
                    <a:pt x="91" y="230"/>
                  </a:lnTo>
                  <a:lnTo>
                    <a:pt x="85" y="218"/>
                  </a:lnTo>
                  <a:lnTo>
                    <a:pt x="84" y="205"/>
                  </a:lnTo>
                  <a:lnTo>
                    <a:pt x="88" y="190"/>
                  </a:lnTo>
                  <a:lnTo>
                    <a:pt x="96" y="174"/>
                  </a:lnTo>
                  <a:lnTo>
                    <a:pt x="98" y="172"/>
                  </a:lnTo>
                  <a:lnTo>
                    <a:pt x="99" y="170"/>
                  </a:lnTo>
                  <a:lnTo>
                    <a:pt x="101" y="167"/>
                  </a:lnTo>
                  <a:lnTo>
                    <a:pt x="103" y="165"/>
                  </a:lnTo>
                  <a:lnTo>
                    <a:pt x="115" y="147"/>
                  </a:lnTo>
                  <a:lnTo>
                    <a:pt x="124" y="128"/>
                  </a:lnTo>
                  <a:lnTo>
                    <a:pt x="128" y="111"/>
                  </a:lnTo>
                  <a:lnTo>
                    <a:pt x="126" y="94"/>
                  </a:lnTo>
                  <a:lnTo>
                    <a:pt x="116" y="78"/>
                  </a:lnTo>
                  <a:lnTo>
                    <a:pt x="99" y="61"/>
                  </a:lnTo>
                  <a:lnTo>
                    <a:pt x="75" y="48"/>
                  </a:lnTo>
                  <a:lnTo>
                    <a:pt x="40" y="35"/>
                  </a:lnTo>
                  <a:lnTo>
                    <a:pt x="39" y="35"/>
                  </a:lnTo>
                  <a:lnTo>
                    <a:pt x="38" y="34"/>
                  </a:lnTo>
                  <a:lnTo>
                    <a:pt x="36" y="34"/>
                  </a:lnTo>
                  <a:lnTo>
                    <a:pt x="35" y="33"/>
                  </a:lnTo>
                  <a:lnTo>
                    <a:pt x="29" y="30"/>
                  </a:lnTo>
                  <a:lnTo>
                    <a:pt x="21" y="27"/>
                  </a:lnTo>
                  <a:lnTo>
                    <a:pt x="12" y="22"/>
                  </a:lnTo>
                  <a:lnTo>
                    <a:pt x="5" y="18"/>
                  </a:lnTo>
                  <a:lnTo>
                    <a:pt x="0" y="12"/>
                  </a:lnTo>
                  <a:lnTo>
                    <a:pt x="0" y="7"/>
                  </a:lnTo>
                  <a:lnTo>
                    <a:pt x="7" y="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CC9C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93" name="Freeform 58"/>
            <p:cNvSpPr>
              <a:spLocks/>
            </p:cNvSpPr>
            <p:nvPr/>
          </p:nvSpPr>
          <p:spPr bwMode="auto">
            <a:xfrm>
              <a:off x="4647" y="2963"/>
              <a:ext cx="85" cy="127"/>
            </a:xfrm>
            <a:custGeom>
              <a:avLst/>
              <a:gdLst>
                <a:gd name="T0" fmla="*/ 5 w 170"/>
                <a:gd name="T1" fmla="*/ 0 h 252"/>
                <a:gd name="T2" fmla="*/ 13 w 170"/>
                <a:gd name="T3" fmla="*/ 1 h 252"/>
                <a:gd name="T4" fmla="*/ 21 w 170"/>
                <a:gd name="T5" fmla="*/ 3 h 252"/>
                <a:gd name="T6" fmla="*/ 27 w 170"/>
                <a:gd name="T7" fmla="*/ 6 h 252"/>
                <a:gd name="T8" fmla="*/ 34 w 170"/>
                <a:gd name="T9" fmla="*/ 12 h 252"/>
                <a:gd name="T10" fmla="*/ 38 w 170"/>
                <a:gd name="T11" fmla="*/ 18 h 252"/>
                <a:gd name="T12" fmla="*/ 41 w 170"/>
                <a:gd name="T13" fmla="*/ 27 h 252"/>
                <a:gd name="T14" fmla="*/ 43 w 170"/>
                <a:gd name="T15" fmla="*/ 36 h 252"/>
                <a:gd name="T16" fmla="*/ 43 w 170"/>
                <a:gd name="T17" fmla="*/ 46 h 252"/>
                <a:gd name="T18" fmla="*/ 43 w 170"/>
                <a:gd name="T19" fmla="*/ 47 h 252"/>
                <a:gd name="T20" fmla="*/ 42 w 170"/>
                <a:gd name="T21" fmla="*/ 50 h 252"/>
                <a:gd name="T22" fmla="*/ 41 w 170"/>
                <a:gd name="T23" fmla="*/ 53 h 252"/>
                <a:gd name="T24" fmla="*/ 39 w 170"/>
                <a:gd name="T25" fmla="*/ 56 h 252"/>
                <a:gd name="T26" fmla="*/ 37 w 170"/>
                <a:gd name="T27" fmla="*/ 59 h 252"/>
                <a:gd name="T28" fmla="*/ 35 w 170"/>
                <a:gd name="T29" fmla="*/ 62 h 252"/>
                <a:gd name="T30" fmla="*/ 32 w 170"/>
                <a:gd name="T31" fmla="*/ 64 h 252"/>
                <a:gd name="T32" fmla="*/ 29 w 170"/>
                <a:gd name="T33" fmla="*/ 64 h 252"/>
                <a:gd name="T34" fmla="*/ 27 w 170"/>
                <a:gd name="T35" fmla="*/ 63 h 252"/>
                <a:gd name="T36" fmla="*/ 25 w 170"/>
                <a:gd name="T37" fmla="*/ 61 h 252"/>
                <a:gd name="T38" fmla="*/ 22 w 170"/>
                <a:gd name="T39" fmla="*/ 59 h 252"/>
                <a:gd name="T40" fmla="*/ 21 w 170"/>
                <a:gd name="T41" fmla="*/ 56 h 252"/>
                <a:gd name="T42" fmla="*/ 21 w 170"/>
                <a:gd name="T43" fmla="*/ 54 h 252"/>
                <a:gd name="T44" fmla="*/ 20 w 170"/>
                <a:gd name="T45" fmla="*/ 50 h 252"/>
                <a:gd name="T46" fmla="*/ 21 w 170"/>
                <a:gd name="T47" fmla="*/ 47 h 252"/>
                <a:gd name="T48" fmla="*/ 23 w 170"/>
                <a:gd name="T49" fmla="*/ 43 h 252"/>
                <a:gd name="T50" fmla="*/ 23 w 170"/>
                <a:gd name="T51" fmla="*/ 42 h 252"/>
                <a:gd name="T52" fmla="*/ 23 w 170"/>
                <a:gd name="T53" fmla="*/ 42 h 252"/>
                <a:gd name="T54" fmla="*/ 24 w 170"/>
                <a:gd name="T55" fmla="*/ 41 h 252"/>
                <a:gd name="T56" fmla="*/ 24 w 170"/>
                <a:gd name="T57" fmla="*/ 41 h 252"/>
                <a:gd name="T58" fmla="*/ 27 w 170"/>
                <a:gd name="T59" fmla="*/ 36 h 252"/>
                <a:gd name="T60" fmla="*/ 29 w 170"/>
                <a:gd name="T61" fmla="*/ 31 h 252"/>
                <a:gd name="T62" fmla="*/ 30 w 170"/>
                <a:gd name="T63" fmla="*/ 27 h 252"/>
                <a:gd name="T64" fmla="*/ 29 w 170"/>
                <a:gd name="T65" fmla="*/ 23 h 252"/>
                <a:gd name="T66" fmla="*/ 27 w 170"/>
                <a:gd name="T67" fmla="*/ 19 h 252"/>
                <a:gd name="T68" fmla="*/ 23 w 170"/>
                <a:gd name="T69" fmla="*/ 15 h 252"/>
                <a:gd name="T70" fmla="*/ 18 w 170"/>
                <a:gd name="T71" fmla="*/ 12 h 252"/>
                <a:gd name="T72" fmla="*/ 11 w 170"/>
                <a:gd name="T73" fmla="*/ 8 h 252"/>
                <a:gd name="T74" fmla="*/ 10 w 170"/>
                <a:gd name="T75" fmla="*/ 8 h 252"/>
                <a:gd name="T76" fmla="*/ 10 w 170"/>
                <a:gd name="T77" fmla="*/ 8 h 252"/>
                <a:gd name="T78" fmla="*/ 9 w 170"/>
                <a:gd name="T79" fmla="*/ 8 h 252"/>
                <a:gd name="T80" fmla="*/ 9 w 170"/>
                <a:gd name="T81" fmla="*/ 8 h 252"/>
                <a:gd name="T82" fmla="*/ 7 w 170"/>
                <a:gd name="T83" fmla="*/ 7 h 252"/>
                <a:gd name="T84" fmla="*/ 5 w 170"/>
                <a:gd name="T85" fmla="*/ 7 h 252"/>
                <a:gd name="T86" fmla="*/ 3 w 170"/>
                <a:gd name="T87" fmla="*/ 6 h 252"/>
                <a:gd name="T88" fmla="*/ 1 w 170"/>
                <a:gd name="T89" fmla="*/ 4 h 252"/>
                <a:gd name="T90" fmla="*/ 1 w 170"/>
                <a:gd name="T91" fmla="*/ 3 h 252"/>
                <a:gd name="T92" fmla="*/ 0 w 170"/>
                <a:gd name="T93" fmla="*/ 2 h 252"/>
                <a:gd name="T94" fmla="*/ 1 w 170"/>
                <a:gd name="T95" fmla="*/ 1 h 252"/>
                <a:gd name="T96" fmla="*/ 5 w 170"/>
                <a:gd name="T97" fmla="*/ 0 h 25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0"/>
                <a:gd name="T148" fmla="*/ 0 h 252"/>
                <a:gd name="T149" fmla="*/ 170 w 170"/>
                <a:gd name="T150" fmla="*/ 252 h 25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0" h="252">
                  <a:moveTo>
                    <a:pt x="22" y="0"/>
                  </a:moveTo>
                  <a:lnTo>
                    <a:pt x="55" y="1"/>
                  </a:lnTo>
                  <a:lnTo>
                    <a:pt x="85" y="9"/>
                  </a:lnTo>
                  <a:lnTo>
                    <a:pt x="111" y="24"/>
                  </a:lnTo>
                  <a:lnTo>
                    <a:pt x="134" y="46"/>
                  </a:lnTo>
                  <a:lnTo>
                    <a:pt x="151" y="72"/>
                  </a:lnTo>
                  <a:lnTo>
                    <a:pt x="164" y="105"/>
                  </a:lnTo>
                  <a:lnTo>
                    <a:pt x="170" y="142"/>
                  </a:lnTo>
                  <a:lnTo>
                    <a:pt x="170" y="183"/>
                  </a:lnTo>
                  <a:lnTo>
                    <a:pt x="169" y="186"/>
                  </a:lnTo>
                  <a:lnTo>
                    <a:pt x="165" y="196"/>
                  </a:lnTo>
                  <a:lnTo>
                    <a:pt x="161" y="208"/>
                  </a:lnTo>
                  <a:lnTo>
                    <a:pt x="154" y="222"/>
                  </a:lnTo>
                  <a:lnTo>
                    <a:pt x="146" y="235"/>
                  </a:lnTo>
                  <a:lnTo>
                    <a:pt x="138" y="246"/>
                  </a:lnTo>
                  <a:lnTo>
                    <a:pt x="128" y="252"/>
                  </a:lnTo>
                  <a:lnTo>
                    <a:pt x="119" y="252"/>
                  </a:lnTo>
                  <a:lnTo>
                    <a:pt x="110" y="248"/>
                  </a:lnTo>
                  <a:lnTo>
                    <a:pt x="101" y="241"/>
                  </a:lnTo>
                  <a:lnTo>
                    <a:pt x="91" y="233"/>
                  </a:lnTo>
                  <a:lnTo>
                    <a:pt x="86" y="223"/>
                  </a:lnTo>
                  <a:lnTo>
                    <a:pt x="81" y="212"/>
                  </a:lnTo>
                  <a:lnTo>
                    <a:pt x="80" y="199"/>
                  </a:lnTo>
                  <a:lnTo>
                    <a:pt x="83" y="185"/>
                  </a:lnTo>
                  <a:lnTo>
                    <a:pt x="93" y="169"/>
                  </a:lnTo>
                  <a:lnTo>
                    <a:pt x="94" y="167"/>
                  </a:lnTo>
                  <a:lnTo>
                    <a:pt x="95" y="165"/>
                  </a:lnTo>
                  <a:lnTo>
                    <a:pt x="97" y="162"/>
                  </a:lnTo>
                  <a:lnTo>
                    <a:pt x="98" y="160"/>
                  </a:lnTo>
                  <a:lnTo>
                    <a:pt x="110" y="143"/>
                  </a:lnTo>
                  <a:lnTo>
                    <a:pt x="117" y="124"/>
                  </a:lnTo>
                  <a:lnTo>
                    <a:pt x="120" y="107"/>
                  </a:lnTo>
                  <a:lnTo>
                    <a:pt x="118" y="90"/>
                  </a:lnTo>
                  <a:lnTo>
                    <a:pt x="110" y="74"/>
                  </a:lnTo>
                  <a:lnTo>
                    <a:pt x="95" y="59"/>
                  </a:lnTo>
                  <a:lnTo>
                    <a:pt x="72" y="45"/>
                  </a:lnTo>
                  <a:lnTo>
                    <a:pt x="41" y="32"/>
                  </a:lnTo>
                  <a:lnTo>
                    <a:pt x="40" y="31"/>
                  </a:lnTo>
                  <a:lnTo>
                    <a:pt x="38" y="31"/>
                  </a:lnTo>
                  <a:lnTo>
                    <a:pt x="36" y="31"/>
                  </a:lnTo>
                  <a:lnTo>
                    <a:pt x="35" y="30"/>
                  </a:lnTo>
                  <a:lnTo>
                    <a:pt x="30" y="28"/>
                  </a:lnTo>
                  <a:lnTo>
                    <a:pt x="22" y="25"/>
                  </a:lnTo>
                  <a:lnTo>
                    <a:pt x="14" y="21"/>
                  </a:lnTo>
                  <a:lnTo>
                    <a:pt x="6" y="16"/>
                  </a:lnTo>
                  <a:lnTo>
                    <a:pt x="2" y="10"/>
                  </a:lnTo>
                  <a:lnTo>
                    <a:pt x="0" y="6"/>
                  </a:lnTo>
                  <a:lnTo>
                    <a:pt x="7" y="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BCBA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94" name="Freeform 59"/>
            <p:cNvSpPr>
              <a:spLocks/>
            </p:cNvSpPr>
            <p:nvPr/>
          </p:nvSpPr>
          <p:spPr bwMode="auto">
            <a:xfrm>
              <a:off x="4653" y="2965"/>
              <a:ext cx="77" cy="122"/>
            </a:xfrm>
            <a:custGeom>
              <a:avLst/>
              <a:gdLst>
                <a:gd name="T0" fmla="*/ 5 w 154"/>
                <a:gd name="T1" fmla="*/ 0 h 245"/>
                <a:gd name="T2" fmla="*/ 12 w 154"/>
                <a:gd name="T3" fmla="*/ 0 h 245"/>
                <a:gd name="T4" fmla="*/ 19 w 154"/>
                <a:gd name="T5" fmla="*/ 2 h 245"/>
                <a:gd name="T6" fmla="*/ 25 w 154"/>
                <a:gd name="T7" fmla="*/ 5 h 245"/>
                <a:gd name="T8" fmla="*/ 30 w 154"/>
                <a:gd name="T9" fmla="*/ 11 h 245"/>
                <a:gd name="T10" fmla="*/ 35 w 154"/>
                <a:gd name="T11" fmla="*/ 17 h 245"/>
                <a:gd name="T12" fmla="*/ 38 w 154"/>
                <a:gd name="T13" fmla="*/ 25 h 245"/>
                <a:gd name="T14" fmla="*/ 39 w 154"/>
                <a:gd name="T15" fmla="*/ 34 h 245"/>
                <a:gd name="T16" fmla="*/ 39 w 154"/>
                <a:gd name="T17" fmla="*/ 44 h 245"/>
                <a:gd name="T18" fmla="*/ 39 w 154"/>
                <a:gd name="T19" fmla="*/ 45 h 245"/>
                <a:gd name="T20" fmla="*/ 38 w 154"/>
                <a:gd name="T21" fmla="*/ 47 h 245"/>
                <a:gd name="T22" fmla="*/ 37 w 154"/>
                <a:gd name="T23" fmla="*/ 50 h 245"/>
                <a:gd name="T24" fmla="*/ 35 w 154"/>
                <a:gd name="T25" fmla="*/ 54 h 245"/>
                <a:gd name="T26" fmla="*/ 33 w 154"/>
                <a:gd name="T27" fmla="*/ 57 h 245"/>
                <a:gd name="T28" fmla="*/ 31 w 154"/>
                <a:gd name="T29" fmla="*/ 59 h 245"/>
                <a:gd name="T30" fmla="*/ 29 w 154"/>
                <a:gd name="T31" fmla="*/ 61 h 245"/>
                <a:gd name="T32" fmla="*/ 27 w 154"/>
                <a:gd name="T33" fmla="*/ 61 h 245"/>
                <a:gd name="T34" fmla="*/ 25 w 154"/>
                <a:gd name="T35" fmla="*/ 60 h 245"/>
                <a:gd name="T36" fmla="*/ 23 w 154"/>
                <a:gd name="T37" fmla="*/ 58 h 245"/>
                <a:gd name="T38" fmla="*/ 21 w 154"/>
                <a:gd name="T39" fmla="*/ 56 h 245"/>
                <a:gd name="T40" fmla="*/ 19 w 154"/>
                <a:gd name="T41" fmla="*/ 54 h 245"/>
                <a:gd name="T42" fmla="*/ 19 w 154"/>
                <a:gd name="T43" fmla="*/ 51 h 245"/>
                <a:gd name="T44" fmla="*/ 19 w 154"/>
                <a:gd name="T45" fmla="*/ 48 h 245"/>
                <a:gd name="T46" fmla="*/ 19 w 154"/>
                <a:gd name="T47" fmla="*/ 45 h 245"/>
                <a:gd name="T48" fmla="*/ 21 w 154"/>
                <a:gd name="T49" fmla="*/ 41 h 245"/>
                <a:gd name="T50" fmla="*/ 22 w 154"/>
                <a:gd name="T51" fmla="*/ 40 h 245"/>
                <a:gd name="T52" fmla="*/ 22 w 154"/>
                <a:gd name="T53" fmla="*/ 39 h 245"/>
                <a:gd name="T54" fmla="*/ 22 w 154"/>
                <a:gd name="T55" fmla="*/ 39 h 245"/>
                <a:gd name="T56" fmla="*/ 23 w 154"/>
                <a:gd name="T57" fmla="*/ 39 h 245"/>
                <a:gd name="T58" fmla="*/ 25 w 154"/>
                <a:gd name="T59" fmla="*/ 34 h 245"/>
                <a:gd name="T60" fmla="*/ 27 w 154"/>
                <a:gd name="T61" fmla="*/ 30 h 245"/>
                <a:gd name="T62" fmla="*/ 28 w 154"/>
                <a:gd name="T63" fmla="*/ 25 h 245"/>
                <a:gd name="T64" fmla="*/ 27 w 154"/>
                <a:gd name="T65" fmla="*/ 21 h 245"/>
                <a:gd name="T66" fmla="*/ 25 w 154"/>
                <a:gd name="T67" fmla="*/ 17 h 245"/>
                <a:gd name="T68" fmla="*/ 22 w 154"/>
                <a:gd name="T69" fmla="*/ 14 h 245"/>
                <a:gd name="T70" fmla="*/ 17 w 154"/>
                <a:gd name="T71" fmla="*/ 10 h 245"/>
                <a:gd name="T72" fmla="*/ 10 w 154"/>
                <a:gd name="T73" fmla="*/ 7 h 245"/>
                <a:gd name="T74" fmla="*/ 10 w 154"/>
                <a:gd name="T75" fmla="*/ 7 h 245"/>
                <a:gd name="T76" fmla="*/ 10 w 154"/>
                <a:gd name="T77" fmla="*/ 7 h 245"/>
                <a:gd name="T78" fmla="*/ 9 w 154"/>
                <a:gd name="T79" fmla="*/ 7 h 245"/>
                <a:gd name="T80" fmla="*/ 9 w 154"/>
                <a:gd name="T81" fmla="*/ 7 h 245"/>
                <a:gd name="T82" fmla="*/ 7 w 154"/>
                <a:gd name="T83" fmla="*/ 6 h 245"/>
                <a:gd name="T84" fmla="*/ 5 w 154"/>
                <a:gd name="T85" fmla="*/ 5 h 245"/>
                <a:gd name="T86" fmla="*/ 3 w 154"/>
                <a:gd name="T87" fmla="*/ 5 h 245"/>
                <a:gd name="T88" fmla="*/ 1 w 154"/>
                <a:gd name="T89" fmla="*/ 3 h 245"/>
                <a:gd name="T90" fmla="*/ 1 w 154"/>
                <a:gd name="T91" fmla="*/ 2 h 245"/>
                <a:gd name="T92" fmla="*/ 0 w 154"/>
                <a:gd name="T93" fmla="*/ 1 h 245"/>
                <a:gd name="T94" fmla="*/ 1 w 154"/>
                <a:gd name="T95" fmla="*/ 0 h 245"/>
                <a:gd name="T96" fmla="*/ 5 w 154"/>
                <a:gd name="T97" fmla="*/ 0 h 2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4"/>
                <a:gd name="T148" fmla="*/ 0 h 245"/>
                <a:gd name="T149" fmla="*/ 154 w 154"/>
                <a:gd name="T150" fmla="*/ 245 h 24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4" h="245">
                  <a:moveTo>
                    <a:pt x="20" y="0"/>
                  </a:moveTo>
                  <a:lnTo>
                    <a:pt x="49" y="1"/>
                  </a:lnTo>
                  <a:lnTo>
                    <a:pt x="76" y="10"/>
                  </a:lnTo>
                  <a:lnTo>
                    <a:pt x="100" y="23"/>
                  </a:lnTo>
                  <a:lnTo>
                    <a:pt x="121" y="44"/>
                  </a:lnTo>
                  <a:lnTo>
                    <a:pt x="137" y="71"/>
                  </a:lnTo>
                  <a:lnTo>
                    <a:pt x="149" y="102"/>
                  </a:lnTo>
                  <a:lnTo>
                    <a:pt x="154" y="139"/>
                  </a:lnTo>
                  <a:lnTo>
                    <a:pt x="154" y="178"/>
                  </a:lnTo>
                  <a:lnTo>
                    <a:pt x="153" y="181"/>
                  </a:lnTo>
                  <a:lnTo>
                    <a:pt x="150" y="189"/>
                  </a:lnTo>
                  <a:lnTo>
                    <a:pt x="145" y="202"/>
                  </a:lnTo>
                  <a:lnTo>
                    <a:pt x="139" y="216"/>
                  </a:lnTo>
                  <a:lnTo>
                    <a:pt x="132" y="228"/>
                  </a:lnTo>
                  <a:lnTo>
                    <a:pt x="124" y="239"/>
                  </a:lnTo>
                  <a:lnTo>
                    <a:pt x="116" y="245"/>
                  </a:lnTo>
                  <a:lnTo>
                    <a:pt x="108" y="245"/>
                  </a:lnTo>
                  <a:lnTo>
                    <a:pt x="100" y="240"/>
                  </a:lnTo>
                  <a:lnTo>
                    <a:pt x="92" y="234"/>
                  </a:lnTo>
                  <a:lnTo>
                    <a:pt x="84" y="226"/>
                  </a:lnTo>
                  <a:lnTo>
                    <a:pt x="78" y="217"/>
                  </a:lnTo>
                  <a:lnTo>
                    <a:pt x="75" y="207"/>
                  </a:lnTo>
                  <a:lnTo>
                    <a:pt x="75" y="194"/>
                  </a:lnTo>
                  <a:lnTo>
                    <a:pt x="78" y="180"/>
                  </a:lnTo>
                  <a:lnTo>
                    <a:pt x="86" y="164"/>
                  </a:lnTo>
                  <a:lnTo>
                    <a:pt x="88" y="162"/>
                  </a:lnTo>
                  <a:lnTo>
                    <a:pt x="90" y="159"/>
                  </a:lnTo>
                  <a:lnTo>
                    <a:pt x="91" y="158"/>
                  </a:lnTo>
                  <a:lnTo>
                    <a:pt x="92" y="156"/>
                  </a:lnTo>
                  <a:lnTo>
                    <a:pt x="102" y="139"/>
                  </a:lnTo>
                  <a:lnTo>
                    <a:pt x="109" y="120"/>
                  </a:lnTo>
                  <a:lnTo>
                    <a:pt x="112" y="103"/>
                  </a:lnTo>
                  <a:lnTo>
                    <a:pt x="109" y="86"/>
                  </a:lnTo>
                  <a:lnTo>
                    <a:pt x="101" y="69"/>
                  </a:lnTo>
                  <a:lnTo>
                    <a:pt x="88" y="56"/>
                  </a:lnTo>
                  <a:lnTo>
                    <a:pt x="67" y="42"/>
                  </a:lnTo>
                  <a:lnTo>
                    <a:pt x="39" y="30"/>
                  </a:lnTo>
                  <a:lnTo>
                    <a:pt x="38" y="29"/>
                  </a:lnTo>
                  <a:lnTo>
                    <a:pt x="37" y="29"/>
                  </a:lnTo>
                  <a:lnTo>
                    <a:pt x="34" y="29"/>
                  </a:lnTo>
                  <a:lnTo>
                    <a:pt x="33" y="28"/>
                  </a:lnTo>
                  <a:lnTo>
                    <a:pt x="30" y="27"/>
                  </a:lnTo>
                  <a:lnTo>
                    <a:pt x="22" y="23"/>
                  </a:lnTo>
                  <a:lnTo>
                    <a:pt x="14" y="20"/>
                  </a:lnTo>
                  <a:lnTo>
                    <a:pt x="6" y="15"/>
                  </a:lnTo>
                  <a:lnTo>
                    <a:pt x="1" y="11"/>
                  </a:lnTo>
                  <a:lnTo>
                    <a:pt x="0" y="6"/>
                  </a:lnTo>
                  <a:lnTo>
                    <a:pt x="6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AA8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95" name="Freeform 60"/>
            <p:cNvSpPr>
              <a:spLocks/>
            </p:cNvSpPr>
            <p:nvPr/>
          </p:nvSpPr>
          <p:spPr bwMode="auto">
            <a:xfrm>
              <a:off x="4659" y="2966"/>
              <a:ext cx="69" cy="120"/>
            </a:xfrm>
            <a:custGeom>
              <a:avLst/>
              <a:gdLst>
                <a:gd name="T0" fmla="*/ 4 w 140"/>
                <a:gd name="T1" fmla="*/ 0 h 238"/>
                <a:gd name="T2" fmla="*/ 11 w 140"/>
                <a:gd name="T3" fmla="*/ 1 h 238"/>
                <a:gd name="T4" fmla="*/ 17 w 140"/>
                <a:gd name="T5" fmla="*/ 3 h 238"/>
                <a:gd name="T6" fmla="*/ 22 w 140"/>
                <a:gd name="T7" fmla="*/ 6 h 238"/>
                <a:gd name="T8" fmla="*/ 27 w 140"/>
                <a:gd name="T9" fmla="*/ 11 h 238"/>
                <a:gd name="T10" fmla="*/ 31 w 140"/>
                <a:gd name="T11" fmla="*/ 18 h 238"/>
                <a:gd name="T12" fmla="*/ 33 w 140"/>
                <a:gd name="T13" fmla="*/ 25 h 238"/>
                <a:gd name="T14" fmla="*/ 34 w 140"/>
                <a:gd name="T15" fmla="*/ 34 h 238"/>
                <a:gd name="T16" fmla="*/ 34 w 140"/>
                <a:gd name="T17" fmla="*/ 44 h 238"/>
                <a:gd name="T18" fmla="*/ 34 w 140"/>
                <a:gd name="T19" fmla="*/ 45 h 238"/>
                <a:gd name="T20" fmla="*/ 33 w 140"/>
                <a:gd name="T21" fmla="*/ 47 h 238"/>
                <a:gd name="T22" fmla="*/ 32 w 140"/>
                <a:gd name="T23" fmla="*/ 49 h 238"/>
                <a:gd name="T24" fmla="*/ 31 w 140"/>
                <a:gd name="T25" fmla="*/ 53 h 238"/>
                <a:gd name="T26" fmla="*/ 29 w 140"/>
                <a:gd name="T27" fmla="*/ 56 h 238"/>
                <a:gd name="T28" fmla="*/ 28 w 140"/>
                <a:gd name="T29" fmla="*/ 59 h 238"/>
                <a:gd name="T30" fmla="*/ 26 w 140"/>
                <a:gd name="T31" fmla="*/ 61 h 238"/>
                <a:gd name="T32" fmla="*/ 24 w 140"/>
                <a:gd name="T33" fmla="*/ 61 h 238"/>
                <a:gd name="T34" fmla="*/ 22 w 140"/>
                <a:gd name="T35" fmla="*/ 59 h 238"/>
                <a:gd name="T36" fmla="*/ 20 w 140"/>
                <a:gd name="T37" fmla="*/ 57 h 238"/>
                <a:gd name="T38" fmla="*/ 19 w 140"/>
                <a:gd name="T39" fmla="*/ 56 h 238"/>
                <a:gd name="T40" fmla="*/ 17 w 140"/>
                <a:gd name="T41" fmla="*/ 53 h 238"/>
                <a:gd name="T42" fmla="*/ 17 w 140"/>
                <a:gd name="T43" fmla="*/ 51 h 238"/>
                <a:gd name="T44" fmla="*/ 17 w 140"/>
                <a:gd name="T45" fmla="*/ 48 h 238"/>
                <a:gd name="T46" fmla="*/ 18 w 140"/>
                <a:gd name="T47" fmla="*/ 44 h 238"/>
                <a:gd name="T48" fmla="*/ 20 w 140"/>
                <a:gd name="T49" fmla="*/ 41 h 238"/>
                <a:gd name="T50" fmla="*/ 20 w 140"/>
                <a:gd name="T51" fmla="*/ 40 h 238"/>
                <a:gd name="T52" fmla="*/ 21 w 140"/>
                <a:gd name="T53" fmla="*/ 39 h 238"/>
                <a:gd name="T54" fmla="*/ 21 w 140"/>
                <a:gd name="T55" fmla="*/ 39 h 238"/>
                <a:gd name="T56" fmla="*/ 21 w 140"/>
                <a:gd name="T57" fmla="*/ 39 h 238"/>
                <a:gd name="T58" fmla="*/ 23 w 140"/>
                <a:gd name="T59" fmla="*/ 34 h 238"/>
                <a:gd name="T60" fmla="*/ 25 w 140"/>
                <a:gd name="T61" fmla="*/ 30 h 238"/>
                <a:gd name="T62" fmla="*/ 25 w 140"/>
                <a:gd name="T63" fmla="*/ 25 h 238"/>
                <a:gd name="T64" fmla="*/ 25 w 140"/>
                <a:gd name="T65" fmla="*/ 21 h 238"/>
                <a:gd name="T66" fmla="*/ 23 w 140"/>
                <a:gd name="T67" fmla="*/ 17 h 238"/>
                <a:gd name="T68" fmla="*/ 20 w 140"/>
                <a:gd name="T69" fmla="*/ 14 h 238"/>
                <a:gd name="T70" fmla="*/ 15 w 140"/>
                <a:gd name="T71" fmla="*/ 10 h 238"/>
                <a:gd name="T72" fmla="*/ 9 w 140"/>
                <a:gd name="T73" fmla="*/ 7 h 238"/>
                <a:gd name="T74" fmla="*/ 9 w 140"/>
                <a:gd name="T75" fmla="*/ 7 h 238"/>
                <a:gd name="T76" fmla="*/ 9 w 140"/>
                <a:gd name="T77" fmla="*/ 7 h 238"/>
                <a:gd name="T78" fmla="*/ 8 w 140"/>
                <a:gd name="T79" fmla="*/ 7 h 238"/>
                <a:gd name="T80" fmla="*/ 8 w 140"/>
                <a:gd name="T81" fmla="*/ 7 h 238"/>
                <a:gd name="T82" fmla="*/ 7 w 140"/>
                <a:gd name="T83" fmla="*/ 7 h 238"/>
                <a:gd name="T84" fmla="*/ 5 w 140"/>
                <a:gd name="T85" fmla="*/ 6 h 238"/>
                <a:gd name="T86" fmla="*/ 3 w 140"/>
                <a:gd name="T87" fmla="*/ 5 h 238"/>
                <a:gd name="T88" fmla="*/ 1 w 140"/>
                <a:gd name="T89" fmla="*/ 4 h 238"/>
                <a:gd name="T90" fmla="*/ 0 w 140"/>
                <a:gd name="T91" fmla="*/ 3 h 238"/>
                <a:gd name="T92" fmla="*/ 0 w 140"/>
                <a:gd name="T93" fmla="*/ 2 h 238"/>
                <a:gd name="T94" fmla="*/ 1 w 140"/>
                <a:gd name="T95" fmla="*/ 1 h 238"/>
                <a:gd name="T96" fmla="*/ 4 w 140"/>
                <a:gd name="T97" fmla="*/ 0 h 23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0"/>
                <a:gd name="T148" fmla="*/ 0 h 238"/>
                <a:gd name="T149" fmla="*/ 140 w 140"/>
                <a:gd name="T150" fmla="*/ 238 h 23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0" h="238">
                  <a:moveTo>
                    <a:pt x="18" y="0"/>
                  </a:moveTo>
                  <a:lnTo>
                    <a:pt x="45" y="1"/>
                  </a:lnTo>
                  <a:lnTo>
                    <a:pt x="70" y="9"/>
                  </a:lnTo>
                  <a:lnTo>
                    <a:pt x="91" y="23"/>
                  </a:lnTo>
                  <a:lnTo>
                    <a:pt x="110" y="43"/>
                  </a:lnTo>
                  <a:lnTo>
                    <a:pt x="125" y="69"/>
                  </a:lnTo>
                  <a:lnTo>
                    <a:pt x="135" y="99"/>
                  </a:lnTo>
                  <a:lnTo>
                    <a:pt x="140" y="134"/>
                  </a:lnTo>
                  <a:lnTo>
                    <a:pt x="140" y="172"/>
                  </a:lnTo>
                  <a:lnTo>
                    <a:pt x="139" y="176"/>
                  </a:lnTo>
                  <a:lnTo>
                    <a:pt x="136" y="184"/>
                  </a:lnTo>
                  <a:lnTo>
                    <a:pt x="132" y="195"/>
                  </a:lnTo>
                  <a:lnTo>
                    <a:pt x="126" y="209"/>
                  </a:lnTo>
                  <a:lnTo>
                    <a:pt x="120" y="222"/>
                  </a:lnTo>
                  <a:lnTo>
                    <a:pt x="113" y="232"/>
                  </a:lnTo>
                  <a:lnTo>
                    <a:pt x="105" y="238"/>
                  </a:lnTo>
                  <a:lnTo>
                    <a:pt x="98" y="238"/>
                  </a:lnTo>
                  <a:lnTo>
                    <a:pt x="90" y="233"/>
                  </a:lnTo>
                  <a:lnTo>
                    <a:pt x="83" y="227"/>
                  </a:lnTo>
                  <a:lnTo>
                    <a:pt x="77" y="220"/>
                  </a:lnTo>
                  <a:lnTo>
                    <a:pt x="72" y="210"/>
                  </a:lnTo>
                  <a:lnTo>
                    <a:pt x="70" y="201"/>
                  </a:lnTo>
                  <a:lnTo>
                    <a:pt x="70" y="189"/>
                  </a:lnTo>
                  <a:lnTo>
                    <a:pt x="74" y="175"/>
                  </a:lnTo>
                  <a:lnTo>
                    <a:pt x="82" y="160"/>
                  </a:lnTo>
                  <a:lnTo>
                    <a:pt x="83" y="157"/>
                  </a:lnTo>
                  <a:lnTo>
                    <a:pt x="85" y="155"/>
                  </a:lnTo>
                  <a:lnTo>
                    <a:pt x="86" y="154"/>
                  </a:lnTo>
                  <a:lnTo>
                    <a:pt x="87" y="152"/>
                  </a:lnTo>
                  <a:lnTo>
                    <a:pt x="96" y="134"/>
                  </a:lnTo>
                  <a:lnTo>
                    <a:pt x="102" y="117"/>
                  </a:lnTo>
                  <a:lnTo>
                    <a:pt x="103" y="100"/>
                  </a:lnTo>
                  <a:lnTo>
                    <a:pt x="101" y="83"/>
                  </a:lnTo>
                  <a:lnTo>
                    <a:pt x="94" y="66"/>
                  </a:lnTo>
                  <a:lnTo>
                    <a:pt x="81" y="53"/>
                  </a:lnTo>
                  <a:lnTo>
                    <a:pt x="63" y="39"/>
                  </a:lnTo>
                  <a:lnTo>
                    <a:pt x="38" y="28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3" y="26"/>
                  </a:lnTo>
                  <a:lnTo>
                    <a:pt x="29" y="25"/>
                  </a:lnTo>
                  <a:lnTo>
                    <a:pt x="23" y="23"/>
                  </a:lnTo>
                  <a:lnTo>
                    <a:pt x="14" y="19"/>
                  </a:lnTo>
                  <a:lnTo>
                    <a:pt x="7" y="15"/>
                  </a:lnTo>
                  <a:lnTo>
                    <a:pt x="2" y="10"/>
                  </a:lnTo>
                  <a:lnTo>
                    <a:pt x="0" y="7"/>
                  </a:lnTo>
                  <a:lnTo>
                    <a:pt x="5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9B99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96" name="Freeform 61"/>
            <p:cNvSpPr>
              <a:spLocks/>
            </p:cNvSpPr>
            <p:nvPr/>
          </p:nvSpPr>
          <p:spPr bwMode="auto">
            <a:xfrm>
              <a:off x="4664" y="2968"/>
              <a:ext cx="63" cy="115"/>
            </a:xfrm>
            <a:custGeom>
              <a:avLst/>
              <a:gdLst>
                <a:gd name="T0" fmla="*/ 8 w 124"/>
                <a:gd name="T1" fmla="*/ 6 h 230"/>
                <a:gd name="T2" fmla="*/ 8 w 124"/>
                <a:gd name="T3" fmla="*/ 6 h 230"/>
                <a:gd name="T4" fmla="*/ 6 w 124"/>
                <a:gd name="T5" fmla="*/ 6 h 230"/>
                <a:gd name="T6" fmla="*/ 4 w 124"/>
                <a:gd name="T7" fmla="*/ 5 h 230"/>
                <a:gd name="T8" fmla="*/ 2 w 124"/>
                <a:gd name="T9" fmla="*/ 4 h 230"/>
                <a:gd name="T10" fmla="*/ 1 w 124"/>
                <a:gd name="T11" fmla="*/ 3 h 230"/>
                <a:gd name="T12" fmla="*/ 0 w 124"/>
                <a:gd name="T13" fmla="*/ 2 h 230"/>
                <a:gd name="T14" fmla="*/ 1 w 124"/>
                <a:gd name="T15" fmla="*/ 1 h 230"/>
                <a:gd name="T16" fmla="*/ 4 w 124"/>
                <a:gd name="T17" fmla="*/ 0 h 230"/>
                <a:gd name="T18" fmla="*/ 10 w 124"/>
                <a:gd name="T19" fmla="*/ 1 h 230"/>
                <a:gd name="T20" fmla="*/ 16 w 124"/>
                <a:gd name="T21" fmla="*/ 2 h 230"/>
                <a:gd name="T22" fmla="*/ 21 w 124"/>
                <a:gd name="T23" fmla="*/ 6 h 230"/>
                <a:gd name="T24" fmla="*/ 25 w 124"/>
                <a:gd name="T25" fmla="*/ 11 h 230"/>
                <a:gd name="T26" fmla="*/ 28 w 124"/>
                <a:gd name="T27" fmla="*/ 17 h 230"/>
                <a:gd name="T28" fmla="*/ 31 w 124"/>
                <a:gd name="T29" fmla="*/ 25 h 230"/>
                <a:gd name="T30" fmla="*/ 32 w 124"/>
                <a:gd name="T31" fmla="*/ 33 h 230"/>
                <a:gd name="T32" fmla="*/ 32 w 124"/>
                <a:gd name="T33" fmla="*/ 42 h 230"/>
                <a:gd name="T34" fmla="*/ 32 w 124"/>
                <a:gd name="T35" fmla="*/ 43 h 230"/>
                <a:gd name="T36" fmla="*/ 31 w 124"/>
                <a:gd name="T37" fmla="*/ 45 h 230"/>
                <a:gd name="T38" fmla="*/ 30 w 124"/>
                <a:gd name="T39" fmla="*/ 48 h 230"/>
                <a:gd name="T40" fmla="*/ 29 w 124"/>
                <a:gd name="T41" fmla="*/ 51 h 230"/>
                <a:gd name="T42" fmla="*/ 27 w 124"/>
                <a:gd name="T43" fmla="*/ 54 h 230"/>
                <a:gd name="T44" fmla="*/ 26 w 124"/>
                <a:gd name="T45" fmla="*/ 57 h 230"/>
                <a:gd name="T46" fmla="*/ 24 w 124"/>
                <a:gd name="T47" fmla="*/ 58 h 230"/>
                <a:gd name="T48" fmla="*/ 23 w 124"/>
                <a:gd name="T49" fmla="*/ 58 h 230"/>
                <a:gd name="T50" fmla="*/ 21 w 124"/>
                <a:gd name="T51" fmla="*/ 57 h 230"/>
                <a:gd name="T52" fmla="*/ 19 w 124"/>
                <a:gd name="T53" fmla="*/ 55 h 230"/>
                <a:gd name="T54" fmla="*/ 18 w 124"/>
                <a:gd name="T55" fmla="*/ 54 h 230"/>
                <a:gd name="T56" fmla="*/ 17 w 124"/>
                <a:gd name="T57" fmla="*/ 52 h 230"/>
                <a:gd name="T58" fmla="*/ 16 w 124"/>
                <a:gd name="T59" fmla="*/ 49 h 230"/>
                <a:gd name="T60" fmla="*/ 16 w 124"/>
                <a:gd name="T61" fmla="*/ 46 h 230"/>
                <a:gd name="T62" fmla="*/ 18 w 124"/>
                <a:gd name="T63" fmla="*/ 43 h 230"/>
                <a:gd name="T64" fmla="*/ 20 w 124"/>
                <a:gd name="T65" fmla="*/ 39 h 230"/>
                <a:gd name="T66" fmla="*/ 22 w 124"/>
                <a:gd name="T67" fmla="*/ 35 h 230"/>
                <a:gd name="T68" fmla="*/ 24 w 124"/>
                <a:gd name="T69" fmla="*/ 29 h 230"/>
                <a:gd name="T70" fmla="*/ 24 w 124"/>
                <a:gd name="T71" fmla="*/ 25 h 230"/>
                <a:gd name="T72" fmla="*/ 24 w 124"/>
                <a:gd name="T73" fmla="*/ 21 h 230"/>
                <a:gd name="T74" fmla="*/ 22 w 124"/>
                <a:gd name="T75" fmla="*/ 15 h 230"/>
                <a:gd name="T76" fmla="*/ 19 w 124"/>
                <a:gd name="T77" fmla="*/ 12 h 230"/>
                <a:gd name="T78" fmla="*/ 14 w 124"/>
                <a:gd name="T79" fmla="*/ 9 h 230"/>
                <a:gd name="T80" fmla="*/ 8 w 124"/>
                <a:gd name="T81" fmla="*/ 6 h 2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4"/>
                <a:gd name="T124" fmla="*/ 0 h 230"/>
                <a:gd name="T125" fmla="*/ 124 w 124"/>
                <a:gd name="T126" fmla="*/ 230 h 2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4" h="230">
                  <a:moveTo>
                    <a:pt x="31" y="24"/>
                  </a:moveTo>
                  <a:lnTo>
                    <a:pt x="29" y="23"/>
                  </a:lnTo>
                  <a:lnTo>
                    <a:pt x="23" y="21"/>
                  </a:lnTo>
                  <a:lnTo>
                    <a:pt x="15" y="17"/>
                  </a:lnTo>
                  <a:lnTo>
                    <a:pt x="7" y="14"/>
                  </a:lnTo>
                  <a:lnTo>
                    <a:pt x="1" y="9"/>
                  </a:lnTo>
                  <a:lnTo>
                    <a:pt x="0" y="6"/>
                  </a:lnTo>
                  <a:lnTo>
                    <a:pt x="3" y="2"/>
                  </a:lnTo>
                  <a:lnTo>
                    <a:pt x="15" y="0"/>
                  </a:lnTo>
                  <a:lnTo>
                    <a:pt x="39" y="1"/>
                  </a:lnTo>
                  <a:lnTo>
                    <a:pt x="61" y="8"/>
                  </a:lnTo>
                  <a:lnTo>
                    <a:pt x="81" y="23"/>
                  </a:lnTo>
                  <a:lnTo>
                    <a:pt x="98" y="43"/>
                  </a:lnTo>
                  <a:lnTo>
                    <a:pt x="111" y="67"/>
                  </a:lnTo>
                  <a:lnTo>
                    <a:pt x="120" y="97"/>
                  </a:lnTo>
                  <a:lnTo>
                    <a:pt x="124" y="130"/>
                  </a:lnTo>
                  <a:lnTo>
                    <a:pt x="124" y="168"/>
                  </a:lnTo>
                  <a:lnTo>
                    <a:pt x="123" y="172"/>
                  </a:lnTo>
                  <a:lnTo>
                    <a:pt x="121" y="180"/>
                  </a:lnTo>
                  <a:lnTo>
                    <a:pt x="118" y="190"/>
                  </a:lnTo>
                  <a:lnTo>
                    <a:pt x="113" y="203"/>
                  </a:lnTo>
                  <a:lnTo>
                    <a:pt x="107" y="215"/>
                  </a:lnTo>
                  <a:lnTo>
                    <a:pt x="101" y="225"/>
                  </a:lnTo>
                  <a:lnTo>
                    <a:pt x="94" y="230"/>
                  </a:lnTo>
                  <a:lnTo>
                    <a:pt x="88" y="230"/>
                  </a:lnTo>
                  <a:lnTo>
                    <a:pt x="81" y="226"/>
                  </a:lnTo>
                  <a:lnTo>
                    <a:pt x="74" y="220"/>
                  </a:lnTo>
                  <a:lnTo>
                    <a:pt x="68" y="213"/>
                  </a:lnTo>
                  <a:lnTo>
                    <a:pt x="65" y="205"/>
                  </a:lnTo>
                  <a:lnTo>
                    <a:pt x="62" y="195"/>
                  </a:lnTo>
                  <a:lnTo>
                    <a:pt x="63" y="183"/>
                  </a:lnTo>
                  <a:lnTo>
                    <a:pt x="68" y="169"/>
                  </a:lnTo>
                  <a:lnTo>
                    <a:pt x="76" y="154"/>
                  </a:lnTo>
                  <a:lnTo>
                    <a:pt x="85" y="137"/>
                  </a:lnTo>
                  <a:lnTo>
                    <a:pt x="92" y="119"/>
                  </a:lnTo>
                  <a:lnTo>
                    <a:pt x="94" y="99"/>
                  </a:lnTo>
                  <a:lnTo>
                    <a:pt x="93" y="81"/>
                  </a:lnTo>
                  <a:lnTo>
                    <a:pt x="86" y="63"/>
                  </a:lnTo>
                  <a:lnTo>
                    <a:pt x="74" y="48"/>
                  </a:lnTo>
                  <a:lnTo>
                    <a:pt x="56" y="35"/>
                  </a:lnTo>
                  <a:lnTo>
                    <a:pt x="31" y="24"/>
                  </a:lnTo>
                  <a:close/>
                </a:path>
              </a:pathLst>
            </a:custGeom>
            <a:solidFill>
              <a:srgbClr val="8987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97" name="Freeform 62"/>
            <p:cNvSpPr>
              <a:spLocks/>
            </p:cNvSpPr>
            <p:nvPr/>
          </p:nvSpPr>
          <p:spPr bwMode="auto">
            <a:xfrm>
              <a:off x="3994" y="3435"/>
              <a:ext cx="73" cy="97"/>
            </a:xfrm>
            <a:custGeom>
              <a:avLst/>
              <a:gdLst>
                <a:gd name="T0" fmla="*/ 25 w 146"/>
                <a:gd name="T1" fmla="*/ 0 h 194"/>
                <a:gd name="T2" fmla="*/ 25 w 146"/>
                <a:gd name="T3" fmla="*/ 1 h 194"/>
                <a:gd name="T4" fmla="*/ 25 w 146"/>
                <a:gd name="T5" fmla="*/ 3 h 194"/>
                <a:gd name="T6" fmla="*/ 25 w 146"/>
                <a:gd name="T7" fmla="*/ 6 h 194"/>
                <a:gd name="T8" fmla="*/ 23 w 146"/>
                <a:gd name="T9" fmla="*/ 11 h 194"/>
                <a:gd name="T10" fmla="*/ 21 w 146"/>
                <a:gd name="T11" fmla="*/ 15 h 194"/>
                <a:gd name="T12" fmla="*/ 17 w 146"/>
                <a:gd name="T13" fmla="*/ 21 h 194"/>
                <a:gd name="T14" fmla="*/ 9 w 146"/>
                <a:gd name="T15" fmla="*/ 24 h 194"/>
                <a:gd name="T16" fmla="*/ 0 w 146"/>
                <a:gd name="T17" fmla="*/ 28 h 194"/>
                <a:gd name="T18" fmla="*/ 15 w 146"/>
                <a:gd name="T19" fmla="*/ 49 h 194"/>
                <a:gd name="T20" fmla="*/ 17 w 146"/>
                <a:gd name="T21" fmla="*/ 49 h 194"/>
                <a:gd name="T22" fmla="*/ 19 w 146"/>
                <a:gd name="T23" fmla="*/ 47 h 194"/>
                <a:gd name="T24" fmla="*/ 23 w 146"/>
                <a:gd name="T25" fmla="*/ 45 h 194"/>
                <a:gd name="T26" fmla="*/ 28 w 146"/>
                <a:gd name="T27" fmla="*/ 41 h 194"/>
                <a:gd name="T28" fmla="*/ 33 w 146"/>
                <a:gd name="T29" fmla="*/ 36 h 194"/>
                <a:gd name="T30" fmla="*/ 36 w 146"/>
                <a:gd name="T31" fmla="*/ 28 h 194"/>
                <a:gd name="T32" fmla="*/ 37 w 146"/>
                <a:gd name="T33" fmla="*/ 19 h 194"/>
                <a:gd name="T34" fmla="*/ 35 w 146"/>
                <a:gd name="T35" fmla="*/ 7 h 194"/>
                <a:gd name="T36" fmla="*/ 25 w 146"/>
                <a:gd name="T37" fmla="*/ 0 h 1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94"/>
                <a:gd name="T59" fmla="*/ 146 w 146"/>
                <a:gd name="T60" fmla="*/ 194 h 19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94">
                  <a:moveTo>
                    <a:pt x="100" y="0"/>
                  </a:moveTo>
                  <a:lnTo>
                    <a:pt x="100" y="4"/>
                  </a:lnTo>
                  <a:lnTo>
                    <a:pt x="101" y="13"/>
                  </a:lnTo>
                  <a:lnTo>
                    <a:pt x="100" y="27"/>
                  </a:lnTo>
                  <a:lnTo>
                    <a:pt x="94" y="44"/>
                  </a:lnTo>
                  <a:lnTo>
                    <a:pt x="84" y="62"/>
                  </a:lnTo>
                  <a:lnTo>
                    <a:pt x="65" y="81"/>
                  </a:lnTo>
                  <a:lnTo>
                    <a:pt x="38" y="98"/>
                  </a:lnTo>
                  <a:lnTo>
                    <a:pt x="0" y="112"/>
                  </a:lnTo>
                  <a:lnTo>
                    <a:pt x="62" y="194"/>
                  </a:lnTo>
                  <a:lnTo>
                    <a:pt x="66" y="193"/>
                  </a:lnTo>
                  <a:lnTo>
                    <a:pt x="79" y="188"/>
                  </a:lnTo>
                  <a:lnTo>
                    <a:pt x="95" y="179"/>
                  </a:lnTo>
                  <a:lnTo>
                    <a:pt x="114" y="164"/>
                  </a:lnTo>
                  <a:lnTo>
                    <a:pt x="130" y="143"/>
                  </a:lnTo>
                  <a:lnTo>
                    <a:pt x="142" y="113"/>
                  </a:lnTo>
                  <a:lnTo>
                    <a:pt x="146" y="76"/>
                  </a:lnTo>
                  <a:lnTo>
                    <a:pt x="140" y="28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98" name="Freeform 63"/>
            <p:cNvSpPr>
              <a:spLocks/>
            </p:cNvSpPr>
            <p:nvPr/>
          </p:nvSpPr>
          <p:spPr bwMode="auto">
            <a:xfrm>
              <a:off x="4349" y="3535"/>
              <a:ext cx="76" cy="106"/>
            </a:xfrm>
            <a:custGeom>
              <a:avLst/>
              <a:gdLst>
                <a:gd name="T0" fmla="*/ 24 w 154"/>
                <a:gd name="T1" fmla="*/ 0 h 210"/>
                <a:gd name="T2" fmla="*/ 24 w 154"/>
                <a:gd name="T3" fmla="*/ 2 h 210"/>
                <a:gd name="T4" fmla="*/ 24 w 154"/>
                <a:gd name="T5" fmla="*/ 5 h 210"/>
                <a:gd name="T6" fmla="*/ 23 w 154"/>
                <a:gd name="T7" fmla="*/ 11 h 210"/>
                <a:gd name="T8" fmla="*/ 22 w 154"/>
                <a:gd name="T9" fmla="*/ 18 h 210"/>
                <a:gd name="T10" fmla="*/ 19 w 154"/>
                <a:gd name="T11" fmla="*/ 24 h 210"/>
                <a:gd name="T12" fmla="*/ 15 w 154"/>
                <a:gd name="T13" fmla="*/ 31 h 210"/>
                <a:gd name="T14" fmla="*/ 8 w 154"/>
                <a:gd name="T15" fmla="*/ 35 h 210"/>
                <a:gd name="T16" fmla="*/ 0 w 154"/>
                <a:gd name="T17" fmla="*/ 38 h 210"/>
                <a:gd name="T18" fmla="*/ 10 w 154"/>
                <a:gd name="T19" fmla="*/ 54 h 210"/>
                <a:gd name="T20" fmla="*/ 11 w 154"/>
                <a:gd name="T21" fmla="*/ 53 h 210"/>
                <a:gd name="T22" fmla="*/ 14 w 154"/>
                <a:gd name="T23" fmla="*/ 51 h 210"/>
                <a:gd name="T24" fmla="*/ 18 w 154"/>
                <a:gd name="T25" fmla="*/ 48 h 210"/>
                <a:gd name="T26" fmla="*/ 23 w 154"/>
                <a:gd name="T27" fmla="*/ 44 h 210"/>
                <a:gd name="T28" fmla="*/ 28 w 154"/>
                <a:gd name="T29" fmla="*/ 39 h 210"/>
                <a:gd name="T30" fmla="*/ 33 w 154"/>
                <a:gd name="T31" fmla="*/ 33 h 210"/>
                <a:gd name="T32" fmla="*/ 36 w 154"/>
                <a:gd name="T33" fmla="*/ 24 h 210"/>
                <a:gd name="T34" fmla="*/ 38 w 154"/>
                <a:gd name="T35" fmla="*/ 15 h 210"/>
                <a:gd name="T36" fmla="*/ 24 w 154"/>
                <a:gd name="T37" fmla="*/ 0 h 2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4"/>
                <a:gd name="T58" fmla="*/ 0 h 210"/>
                <a:gd name="T59" fmla="*/ 154 w 154"/>
                <a:gd name="T60" fmla="*/ 210 h 21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4" h="210">
                  <a:moveTo>
                    <a:pt x="100" y="0"/>
                  </a:moveTo>
                  <a:lnTo>
                    <a:pt x="100" y="5"/>
                  </a:lnTo>
                  <a:lnTo>
                    <a:pt x="98" y="20"/>
                  </a:lnTo>
                  <a:lnTo>
                    <a:pt x="96" y="43"/>
                  </a:lnTo>
                  <a:lnTo>
                    <a:pt x="89" y="69"/>
                  </a:lnTo>
                  <a:lnTo>
                    <a:pt x="78" y="95"/>
                  </a:lnTo>
                  <a:lnTo>
                    <a:pt x="60" y="121"/>
                  </a:lnTo>
                  <a:lnTo>
                    <a:pt x="35" y="139"/>
                  </a:lnTo>
                  <a:lnTo>
                    <a:pt x="0" y="151"/>
                  </a:lnTo>
                  <a:lnTo>
                    <a:pt x="40" y="210"/>
                  </a:lnTo>
                  <a:lnTo>
                    <a:pt x="44" y="208"/>
                  </a:lnTo>
                  <a:lnTo>
                    <a:pt x="57" y="202"/>
                  </a:lnTo>
                  <a:lnTo>
                    <a:pt x="74" y="191"/>
                  </a:lnTo>
                  <a:lnTo>
                    <a:pt x="94" y="175"/>
                  </a:lnTo>
                  <a:lnTo>
                    <a:pt x="115" y="154"/>
                  </a:lnTo>
                  <a:lnTo>
                    <a:pt x="133" y="128"/>
                  </a:lnTo>
                  <a:lnTo>
                    <a:pt x="147" y="95"/>
                  </a:lnTo>
                  <a:lnTo>
                    <a:pt x="154" y="57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399" name="Freeform 64"/>
            <p:cNvSpPr>
              <a:spLocks/>
            </p:cNvSpPr>
            <p:nvPr/>
          </p:nvSpPr>
          <p:spPr bwMode="auto">
            <a:xfrm>
              <a:off x="4454" y="3239"/>
              <a:ext cx="238" cy="338"/>
            </a:xfrm>
            <a:custGeom>
              <a:avLst/>
              <a:gdLst>
                <a:gd name="T0" fmla="*/ 119 w 476"/>
                <a:gd name="T1" fmla="*/ 0 h 677"/>
                <a:gd name="T2" fmla="*/ 119 w 476"/>
                <a:gd name="T3" fmla="*/ 0 h 677"/>
                <a:gd name="T4" fmla="*/ 116 w 476"/>
                <a:gd name="T5" fmla="*/ 2 h 677"/>
                <a:gd name="T6" fmla="*/ 112 w 476"/>
                <a:gd name="T7" fmla="*/ 4 h 677"/>
                <a:gd name="T8" fmla="*/ 107 w 476"/>
                <a:gd name="T9" fmla="*/ 8 h 677"/>
                <a:gd name="T10" fmla="*/ 100 w 476"/>
                <a:gd name="T11" fmla="*/ 13 h 677"/>
                <a:gd name="T12" fmla="*/ 93 w 476"/>
                <a:gd name="T13" fmla="*/ 20 h 677"/>
                <a:gd name="T14" fmla="*/ 85 w 476"/>
                <a:gd name="T15" fmla="*/ 27 h 677"/>
                <a:gd name="T16" fmla="*/ 76 w 476"/>
                <a:gd name="T17" fmla="*/ 36 h 677"/>
                <a:gd name="T18" fmla="*/ 68 w 476"/>
                <a:gd name="T19" fmla="*/ 47 h 677"/>
                <a:gd name="T20" fmla="*/ 59 w 476"/>
                <a:gd name="T21" fmla="*/ 59 h 677"/>
                <a:gd name="T22" fmla="*/ 50 w 476"/>
                <a:gd name="T23" fmla="*/ 73 h 677"/>
                <a:gd name="T24" fmla="*/ 42 w 476"/>
                <a:gd name="T25" fmla="*/ 88 h 677"/>
                <a:gd name="T26" fmla="*/ 34 w 476"/>
                <a:gd name="T27" fmla="*/ 106 h 677"/>
                <a:gd name="T28" fmla="*/ 26 w 476"/>
                <a:gd name="T29" fmla="*/ 125 h 677"/>
                <a:gd name="T30" fmla="*/ 19 w 476"/>
                <a:gd name="T31" fmla="*/ 146 h 677"/>
                <a:gd name="T32" fmla="*/ 14 w 476"/>
                <a:gd name="T33" fmla="*/ 169 h 677"/>
                <a:gd name="T34" fmla="*/ 0 w 476"/>
                <a:gd name="T35" fmla="*/ 143 h 677"/>
                <a:gd name="T36" fmla="*/ 0 w 476"/>
                <a:gd name="T37" fmla="*/ 142 h 677"/>
                <a:gd name="T38" fmla="*/ 0 w 476"/>
                <a:gd name="T39" fmla="*/ 139 h 677"/>
                <a:gd name="T40" fmla="*/ 0 w 476"/>
                <a:gd name="T41" fmla="*/ 135 h 677"/>
                <a:gd name="T42" fmla="*/ 1 w 476"/>
                <a:gd name="T43" fmla="*/ 129 h 677"/>
                <a:gd name="T44" fmla="*/ 1 w 476"/>
                <a:gd name="T45" fmla="*/ 122 h 677"/>
                <a:gd name="T46" fmla="*/ 2 w 476"/>
                <a:gd name="T47" fmla="*/ 114 h 677"/>
                <a:gd name="T48" fmla="*/ 4 w 476"/>
                <a:gd name="T49" fmla="*/ 105 h 677"/>
                <a:gd name="T50" fmla="*/ 6 w 476"/>
                <a:gd name="T51" fmla="*/ 95 h 677"/>
                <a:gd name="T52" fmla="*/ 7 w 476"/>
                <a:gd name="T53" fmla="*/ 84 h 677"/>
                <a:gd name="T54" fmla="*/ 12 w 476"/>
                <a:gd name="T55" fmla="*/ 73 h 677"/>
                <a:gd name="T56" fmla="*/ 15 w 476"/>
                <a:gd name="T57" fmla="*/ 62 h 677"/>
                <a:gd name="T58" fmla="*/ 21 w 476"/>
                <a:gd name="T59" fmla="*/ 51 h 677"/>
                <a:gd name="T60" fmla="*/ 28 w 476"/>
                <a:gd name="T61" fmla="*/ 39 h 677"/>
                <a:gd name="T62" fmla="*/ 35 w 476"/>
                <a:gd name="T63" fmla="*/ 28 h 677"/>
                <a:gd name="T64" fmla="*/ 43 w 476"/>
                <a:gd name="T65" fmla="*/ 18 h 677"/>
                <a:gd name="T66" fmla="*/ 53 w 476"/>
                <a:gd name="T67" fmla="*/ 8 h 677"/>
                <a:gd name="T68" fmla="*/ 53 w 476"/>
                <a:gd name="T69" fmla="*/ 8 h 677"/>
                <a:gd name="T70" fmla="*/ 53 w 476"/>
                <a:gd name="T71" fmla="*/ 9 h 677"/>
                <a:gd name="T72" fmla="*/ 53 w 476"/>
                <a:gd name="T73" fmla="*/ 10 h 677"/>
                <a:gd name="T74" fmla="*/ 54 w 476"/>
                <a:gd name="T75" fmla="*/ 12 h 677"/>
                <a:gd name="T76" fmla="*/ 54 w 476"/>
                <a:gd name="T77" fmla="*/ 13 h 677"/>
                <a:gd name="T78" fmla="*/ 55 w 476"/>
                <a:gd name="T79" fmla="*/ 15 h 677"/>
                <a:gd name="T80" fmla="*/ 57 w 476"/>
                <a:gd name="T81" fmla="*/ 16 h 677"/>
                <a:gd name="T82" fmla="*/ 59 w 476"/>
                <a:gd name="T83" fmla="*/ 18 h 677"/>
                <a:gd name="T84" fmla="*/ 62 w 476"/>
                <a:gd name="T85" fmla="*/ 18 h 677"/>
                <a:gd name="T86" fmla="*/ 67 w 476"/>
                <a:gd name="T87" fmla="*/ 19 h 677"/>
                <a:gd name="T88" fmla="*/ 72 w 476"/>
                <a:gd name="T89" fmla="*/ 18 h 677"/>
                <a:gd name="T90" fmla="*/ 79 w 476"/>
                <a:gd name="T91" fmla="*/ 17 h 677"/>
                <a:gd name="T92" fmla="*/ 87 w 476"/>
                <a:gd name="T93" fmla="*/ 14 h 677"/>
                <a:gd name="T94" fmla="*/ 96 w 476"/>
                <a:gd name="T95" fmla="*/ 11 h 677"/>
                <a:gd name="T96" fmla="*/ 107 w 476"/>
                <a:gd name="T97" fmla="*/ 6 h 677"/>
                <a:gd name="T98" fmla="*/ 119 w 476"/>
                <a:gd name="T99" fmla="*/ 0 h 67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76"/>
                <a:gd name="T151" fmla="*/ 0 h 677"/>
                <a:gd name="T152" fmla="*/ 476 w 476"/>
                <a:gd name="T153" fmla="*/ 677 h 67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76" h="677">
                  <a:moveTo>
                    <a:pt x="476" y="0"/>
                  </a:moveTo>
                  <a:lnTo>
                    <a:pt x="473" y="3"/>
                  </a:lnTo>
                  <a:lnTo>
                    <a:pt x="462" y="9"/>
                  </a:lnTo>
                  <a:lnTo>
                    <a:pt x="446" y="19"/>
                  </a:lnTo>
                  <a:lnTo>
                    <a:pt x="425" y="34"/>
                  </a:lnTo>
                  <a:lnTo>
                    <a:pt x="399" y="55"/>
                  </a:lnTo>
                  <a:lnTo>
                    <a:pt x="370" y="80"/>
                  </a:lnTo>
                  <a:lnTo>
                    <a:pt x="339" y="110"/>
                  </a:lnTo>
                  <a:lnTo>
                    <a:pt x="304" y="147"/>
                  </a:lnTo>
                  <a:lnTo>
                    <a:pt x="270" y="189"/>
                  </a:lnTo>
                  <a:lnTo>
                    <a:pt x="234" y="238"/>
                  </a:lnTo>
                  <a:lnTo>
                    <a:pt x="198" y="293"/>
                  </a:lnTo>
                  <a:lnTo>
                    <a:pt x="165" y="355"/>
                  </a:lnTo>
                  <a:lnTo>
                    <a:pt x="133" y="424"/>
                  </a:lnTo>
                  <a:lnTo>
                    <a:pt x="103" y="500"/>
                  </a:lnTo>
                  <a:lnTo>
                    <a:pt x="76" y="584"/>
                  </a:lnTo>
                  <a:lnTo>
                    <a:pt x="54" y="677"/>
                  </a:lnTo>
                  <a:lnTo>
                    <a:pt x="0" y="574"/>
                  </a:lnTo>
                  <a:lnTo>
                    <a:pt x="0" y="571"/>
                  </a:lnTo>
                  <a:lnTo>
                    <a:pt x="0" y="559"/>
                  </a:lnTo>
                  <a:lnTo>
                    <a:pt x="0" y="542"/>
                  </a:lnTo>
                  <a:lnTo>
                    <a:pt x="1" y="519"/>
                  </a:lnTo>
                  <a:lnTo>
                    <a:pt x="4" y="490"/>
                  </a:lnTo>
                  <a:lnTo>
                    <a:pt x="7" y="458"/>
                  </a:lnTo>
                  <a:lnTo>
                    <a:pt x="13" y="421"/>
                  </a:lnTo>
                  <a:lnTo>
                    <a:pt x="21" y="381"/>
                  </a:lnTo>
                  <a:lnTo>
                    <a:pt x="31" y="339"/>
                  </a:lnTo>
                  <a:lnTo>
                    <a:pt x="45" y="295"/>
                  </a:lnTo>
                  <a:lnTo>
                    <a:pt x="62" y="249"/>
                  </a:lnTo>
                  <a:lnTo>
                    <a:pt x="83" y="204"/>
                  </a:lnTo>
                  <a:lnTo>
                    <a:pt x="109" y="159"/>
                  </a:lnTo>
                  <a:lnTo>
                    <a:pt x="138" y="114"/>
                  </a:lnTo>
                  <a:lnTo>
                    <a:pt x="172" y="72"/>
                  </a:lnTo>
                  <a:lnTo>
                    <a:pt x="212" y="32"/>
                  </a:lnTo>
                  <a:lnTo>
                    <a:pt x="212" y="33"/>
                  </a:lnTo>
                  <a:lnTo>
                    <a:pt x="212" y="36"/>
                  </a:lnTo>
                  <a:lnTo>
                    <a:pt x="212" y="42"/>
                  </a:lnTo>
                  <a:lnTo>
                    <a:pt x="213" y="48"/>
                  </a:lnTo>
                  <a:lnTo>
                    <a:pt x="216" y="55"/>
                  </a:lnTo>
                  <a:lnTo>
                    <a:pt x="220" y="62"/>
                  </a:lnTo>
                  <a:lnTo>
                    <a:pt x="226" y="67"/>
                  </a:lnTo>
                  <a:lnTo>
                    <a:pt x="236" y="72"/>
                  </a:lnTo>
                  <a:lnTo>
                    <a:pt x="249" y="75"/>
                  </a:lnTo>
                  <a:lnTo>
                    <a:pt x="266" y="76"/>
                  </a:lnTo>
                  <a:lnTo>
                    <a:pt x="287" y="74"/>
                  </a:lnTo>
                  <a:lnTo>
                    <a:pt x="314" y="68"/>
                  </a:lnTo>
                  <a:lnTo>
                    <a:pt x="345" y="59"/>
                  </a:lnTo>
                  <a:lnTo>
                    <a:pt x="382" y="44"/>
                  </a:lnTo>
                  <a:lnTo>
                    <a:pt x="425" y="2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00" name="Freeform 65"/>
            <p:cNvSpPr>
              <a:spLocks/>
            </p:cNvSpPr>
            <p:nvPr/>
          </p:nvSpPr>
          <p:spPr bwMode="auto">
            <a:xfrm>
              <a:off x="3852" y="2856"/>
              <a:ext cx="403" cy="406"/>
            </a:xfrm>
            <a:custGeom>
              <a:avLst/>
              <a:gdLst>
                <a:gd name="T0" fmla="*/ 15 w 806"/>
                <a:gd name="T1" fmla="*/ 11 h 814"/>
                <a:gd name="T2" fmla="*/ 28 w 806"/>
                <a:gd name="T3" fmla="*/ 12 h 814"/>
                <a:gd name="T4" fmla="*/ 51 w 806"/>
                <a:gd name="T5" fmla="*/ 12 h 814"/>
                <a:gd name="T6" fmla="*/ 80 w 806"/>
                <a:gd name="T7" fmla="*/ 13 h 814"/>
                <a:gd name="T8" fmla="*/ 110 w 806"/>
                <a:gd name="T9" fmla="*/ 13 h 814"/>
                <a:gd name="T10" fmla="*/ 141 w 806"/>
                <a:gd name="T11" fmla="*/ 14 h 814"/>
                <a:gd name="T12" fmla="*/ 165 w 806"/>
                <a:gd name="T13" fmla="*/ 15 h 814"/>
                <a:gd name="T14" fmla="*/ 182 w 806"/>
                <a:gd name="T15" fmla="*/ 16 h 814"/>
                <a:gd name="T16" fmla="*/ 187 w 806"/>
                <a:gd name="T17" fmla="*/ 41 h 814"/>
                <a:gd name="T18" fmla="*/ 191 w 806"/>
                <a:gd name="T19" fmla="*/ 154 h 814"/>
                <a:gd name="T20" fmla="*/ 192 w 806"/>
                <a:gd name="T21" fmla="*/ 192 h 814"/>
                <a:gd name="T22" fmla="*/ 194 w 806"/>
                <a:gd name="T23" fmla="*/ 200 h 814"/>
                <a:gd name="T24" fmla="*/ 198 w 806"/>
                <a:gd name="T25" fmla="*/ 203 h 814"/>
                <a:gd name="T26" fmla="*/ 201 w 806"/>
                <a:gd name="T27" fmla="*/ 198 h 814"/>
                <a:gd name="T28" fmla="*/ 202 w 806"/>
                <a:gd name="T29" fmla="*/ 154 h 814"/>
                <a:gd name="T30" fmla="*/ 199 w 806"/>
                <a:gd name="T31" fmla="*/ 31 h 814"/>
                <a:gd name="T32" fmla="*/ 197 w 806"/>
                <a:gd name="T33" fmla="*/ 4 h 814"/>
                <a:gd name="T34" fmla="*/ 193 w 806"/>
                <a:gd name="T35" fmla="*/ 4 h 814"/>
                <a:gd name="T36" fmla="*/ 186 w 806"/>
                <a:gd name="T37" fmla="*/ 4 h 814"/>
                <a:gd name="T38" fmla="*/ 176 w 806"/>
                <a:gd name="T39" fmla="*/ 4 h 814"/>
                <a:gd name="T40" fmla="*/ 163 w 806"/>
                <a:gd name="T41" fmla="*/ 3 h 814"/>
                <a:gd name="T42" fmla="*/ 148 w 806"/>
                <a:gd name="T43" fmla="*/ 3 h 814"/>
                <a:gd name="T44" fmla="*/ 131 w 806"/>
                <a:gd name="T45" fmla="*/ 3 h 814"/>
                <a:gd name="T46" fmla="*/ 114 w 806"/>
                <a:gd name="T47" fmla="*/ 3 h 814"/>
                <a:gd name="T48" fmla="*/ 97 w 806"/>
                <a:gd name="T49" fmla="*/ 2 h 814"/>
                <a:gd name="T50" fmla="*/ 80 w 806"/>
                <a:gd name="T51" fmla="*/ 2 h 814"/>
                <a:gd name="T52" fmla="*/ 62 w 806"/>
                <a:gd name="T53" fmla="*/ 1 h 814"/>
                <a:gd name="T54" fmla="*/ 47 w 806"/>
                <a:gd name="T55" fmla="*/ 1 h 814"/>
                <a:gd name="T56" fmla="*/ 34 w 806"/>
                <a:gd name="T57" fmla="*/ 1 h 814"/>
                <a:gd name="T58" fmla="*/ 22 w 806"/>
                <a:gd name="T59" fmla="*/ 1 h 814"/>
                <a:gd name="T60" fmla="*/ 13 w 806"/>
                <a:gd name="T61" fmla="*/ 0 h 814"/>
                <a:gd name="T62" fmla="*/ 7 w 806"/>
                <a:gd name="T63" fmla="*/ 0 h 814"/>
                <a:gd name="T64" fmla="*/ 3 w 806"/>
                <a:gd name="T65" fmla="*/ 0 h 814"/>
                <a:gd name="T66" fmla="*/ 0 w 806"/>
                <a:gd name="T67" fmla="*/ 2 h 814"/>
                <a:gd name="T68" fmla="*/ 2 w 806"/>
                <a:gd name="T69" fmla="*/ 7 h 814"/>
                <a:gd name="T70" fmla="*/ 7 w 806"/>
                <a:gd name="T71" fmla="*/ 10 h 81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06"/>
                <a:gd name="T109" fmla="*/ 0 h 814"/>
                <a:gd name="T110" fmla="*/ 806 w 806"/>
                <a:gd name="T111" fmla="*/ 814 h 81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06" h="814">
                  <a:moveTo>
                    <a:pt x="54" y="47"/>
                  </a:moveTo>
                  <a:lnTo>
                    <a:pt x="61" y="47"/>
                  </a:lnTo>
                  <a:lnTo>
                    <a:pt x="82" y="47"/>
                  </a:lnTo>
                  <a:lnTo>
                    <a:pt x="114" y="48"/>
                  </a:lnTo>
                  <a:lnTo>
                    <a:pt x="156" y="49"/>
                  </a:lnTo>
                  <a:lnTo>
                    <a:pt x="204" y="50"/>
                  </a:lnTo>
                  <a:lnTo>
                    <a:pt x="259" y="51"/>
                  </a:lnTo>
                  <a:lnTo>
                    <a:pt x="318" y="52"/>
                  </a:lnTo>
                  <a:lnTo>
                    <a:pt x="380" y="53"/>
                  </a:lnTo>
                  <a:lnTo>
                    <a:pt x="443" y="55"/>
                  </a:lnTo>
                  <a:lnTo>
                    <a:pt x="504" y="57"/>
                  </a:lnTo>
                  <a:lnTo>
                    <a:pt x="561" y="58"/>
                  </a:lnTo>
                  <a:lnTo>
                    <a:pt x="614" y="59"/>
                  </a:lnTo>
                  <a:lnTo>
                    <a:pt x="660" y="62"/>
                  </a:lnTo>
                  <a:lnTo>
                    <a:pt x="698" y="63"/>
                  </a:lnTo>
                  <a:lnTo>
                    <a:pt x="726" y="64"/>
                  </a:lnTo>
                  <a:lnTo>
                    <a:pt x="741" y="65"/>
                  </a:lnTo>
                  <a:lnTo>
                    <a:pt x="745" y="164"/>
                  </a:lnTo>
                  <a:lnTo>
                    <a:pt x="753" y="386"/>
                  </a:lnTo>
                  <a:lnTo>
                    <a:pt x="761" y="619"/>
                  </a:lnTo>
                  <a:lnTo>
                    <a:pt x="764" y="751"/>
                  </a:lnTo>
                  <a:lnTo>
                    <a:pt x="765" y="772"/>
                  </a:lnTo>
                  <a:lnTo>
                    <a:pt x="770" y="789"/>
                  </a:lnTo>
                  <a:lnTo>
                    <a:pt x="776" y="803"/>
                  </a:lnTo>
                  <a:lnTo>
                    <a:pt x="783" y="811"/>
                  </a:lnTo>
                  <a:lnTo>
                    <a:pt x="789" y="814"/>
                  </a:lnTo>
                  <a:lnTo>
                    <a:pt x="796" y="808"/>
                  </a:lnTo>
                  <a:lnTo>
                    <a:pt x="802" y="794"/>
                  </a:lnTo>
                  <a:lnTo>
                    <a:pt x="806" y="769"/>
                  </a:lnTo>
                  <a:lnTo>
                    <a:pt x="806" y="617"/>
                  </a:lnTo>
                  <a:lnTo>
                    <a:pt x="800" y="362"/>
                  </a:lnTo>
                  <a:lnTo>
                    <a:pt x="794" y="124"/>
                  </a:lnTo>
                  <a:lnTo>
                    <a:pt x="791" y="18"/>
                  </a:lnTo>
                  <a:lnTo>
                    <a:pt x="788" y="18"/>
                  </a:lnTo>
                  <a:lnTo>
                    <a:pt x="783" y="18"/>
                  </a:lnTo>
                  <a:lnTo>
                    <a:pt x="772" y="18"/>
                  </a:lnTo>
                  <a:lnTo>
                    <a:pt x="760" y="18"/>
                  </a:lnTo>
                  <a:lnTo>
                    <a:pt x="742" y="17"/>
                  </a:lnTo>
                  <a:lnTo>
                    <a:pt x="723" y="17"/>
                  </a:lnTo>
                  <a:lnTo>
                    <a:pt x="701" y="17"/>
                  </a:lnTo>
                  <a:lnTo>
                    <a:pt x="675" y="15"/>
                  </a:lnTo>
                  <a:lnTo>
                    <a:pt x="649" y="15"/>
                  </a:lnTo>
                  <a:lnTo>
                    <a:pt x="620" y="15"/>
                  </a:lnTo>
                  <a:lnTo>
                    <a:pt x="590" y="14"/>
                  </a:lnTo>
                  <a:lnTo>
                    <a:pt x="558" y="14"/>
                  </a:lnTo>
                  <a:lnTo>
                    <a:pt x="524" y="13"/>
                  </a:lnTo>
                  <a:lnTo>
                    <a:pt x="491" y="13"/>
                  </a:lnTo>
                  <a:lnTo>
                    <a:pt x="456" y="12"/>
                  </a:lnTo>
                  <a:lnTo>
                    <a:pt x="421" y="11"/>
                  </a:lnTo>
                  <a:lnTo>
                    <a:pt x="386" y="11"/>
                  </a:lnTo>
                  <a:lnTo>
                    <a:pt x="352" y="10"/>
                  </a:lnTo>
                  <a:lnTo>
                    <a:pt x="317" y="10"/>
                  </a:lnTo>
                  <a:lnTo>
                    <a:pt x="282" y="9"/>
                  </a:lnTo>
                  <a:lnTo>
                    <a:pt x="250" y="7"/>
                  </a:lnTo>
                  <a:lnTo>
                    <a:pt x="218" y="7"/>
                  </a:lnTo>
                  <a:lnTo>
                    <a:pt x="188" y="6"/>
                  </a:lnTo>
                  <a:lnTo>
                    <a:pt x="159" y="5"/>
                  </a:lnTo>
                  <a:lnTo>
                    <a:pt x="133" y="5"/>
                  </a:lnTo>
                  <a:lnTo>
                    <a:pt x="108" y="4"/>
                  </a:lnTo>
                  <a:lnTo>
                    <a:pt x="88" y="4"/>
                  </a:lnTo>
                  <a:lnTo>
                    <a:pt x="68" y="3"/>
                  </a:lnTo>
                  <a:lnTo>
                    <a:pt x="52" y="3"/>
                  </a:lnTo>
                  <a:lnTo>
                    <a:pt x="39" y="2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5" y="4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5" y="28"/>
                  </a:lnTo>
                  <a:lnTo>
                    <a:pt x="15" y="36"/>
                  </a:lnTo>
                  <a:lnTo>
                    <a:pt x="31" y="43"/>
                  </a:lnTo>
                  <a:lnTo>
                    <a:pt x="54" y="47"/>
                  </a:lnTo>
                  <a:close/>
                </a:path>
              </a:pathLst>
            </a:custGeom>
            <a:solidFill>
              <a:srgbClr val="934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01" name="Freeform 66"/>
            <p:cNvSpPr>
              <a:spLocks/>
            </p:cNvSpPr>
            <p:nvPr/>
          </p:nvSpPr>
          <p:spPr bwMode="auto">
            <a:xfrm>
              <a:off x="4499" y="3061"/>
              <a:ext cx="32" cy="166"/>
            </a:xfrm>
            <a:custGeom>
              <a:avLst/>
              <a:gdLst>
                <a:gd name="T0" fmla="*/ 13 w 65"/>
                <a:gd name="T1" fmla="*/ 0 h 332"/>
                <a:gd name="T2" fmla="*/ 9 w 65"/>
                <a:gd name="T3" fmla="*/ 3 h 332"/>
                <a:gd name="T4" fmla="*/ 6 w 65"/>
                <a:gd name="T5" fmla="*/ 6 h 332"/>
                <a:gd name="T6" fmla="*/ 3 w 65"/>
                <a:gd name="T7" fmla="*/ 10 h 332"/>
                <a:gd name="T8" fmla="*/ 2 w 65"/>
                <a:gd name="T9" fmla="*/ 15 h 332"/>
                <a:gd name="T10" fmla="*/ 1 w 65"/>
                <a:gd name="T11" fmla="*/ 20 h 332"/>
                <a:gd name="T12" fmla="*/ 0 w 65"/>
                <a:gd name="T13" fmla="*/ 24 h 332"/>
                <a:gd name="T14" fmla="*/ 0 w 65"/>
                <a:gd name="T15" fmla="*/ 29 h 332"/>
                <a:gd name="T16" fmla="*/ 0 w 65"/>
                <a:gd name="T17" fmla="*/ 34 h 332"/>
                <a:gd name="T18" fmla="*/ 1 w 65"/>
                <a:gd name="T19" fmla="*/ 37 h 332"/>
                <a:gd name="T20" fmla="*/ 1 w 65"/>
                <a:gd name="T21" fmla="*/ 39 h 332"/>
                <a:gd name="T22" fmla="*/ 2 w 65"/>
                <a:gd name="T23" fmla="*/ 41 h 332"/>
                <a:gd name="T24" fmla="*/ 3 w 65"/>
                <a:gd name="T25" fmla="*/ 43 h 332"/>
                <a:gd name="T26" fmla="*/ 5 w 65"/>
                <a:gd name="T27" fmla="*/ 46 h 332"/>
                <a:gd name="T28" fmla="*/ 7 w 65"/>
                <a:gd name="T29" fmla="*/ 50 h 332"/>
                <a:gd name="T30" fmla="*/ 8 w 65"/>
                <a:gd name="T31" fmla="*/ 54 h 332"/>
                <a:gd name="T32" fmla="*/ 8 w 65"/>
                <a:gd name="T33" fmla="*/ 58 h 332"/>
                <a:gd name="T34" fmla="*/ 9 w 65"/>
                <a:gd name="T35" fmla="*/ 64 h 332"/>
                <a:gd name="T36" fmla="*/ 11 w 65"/>
                <a:gd name="T37" fmla="*/ 71 h 332"/>
                <a:gd name="T38" fmla="*/ 13 w 65"/>
                <a:gd name="T39" fmla="*/ 77 h 332"/>
                <a:gd name="T40" fmla="*/ 15 w 65"/>
                <a:gd name="T41" fmla="*/ 83 h 332"/>
                <a:gd name="T42" fmla="*/ 15 w 65"/>
                <a:gd name="T43" fmla="*/ 83 h 332"/>
                <a:gd name="T44" fmla="*/ 15 w 65"/>
                <a:gd name="T45" fmla="*/ 83 h 332"/>
                <a:gd name="T46" fmla="*/ 16 w 65"/>
                <a:gd name="T47" fmla="*/ 83 h 332"/>
                <a:gd name="T48" fmla="*/ 16 w 65"/>
                <a:gd name="T49" fmla="*/ 83 h 332"/>
                <a:gd name="T50" fmla="*/ 16 w 65"/>
                <a:gd name="T51" fmla="*/ 78 h 332"/>
                <a:gd name="T52" fmla="*/ 15 w 65"/>
                <a:gd name="T53" fmla="*/ 74 h 332"/>
                <a:gd name="T54" fmla="*/ 14 w 65"/>
                <a:gd name="T55" fmla="*/ 69 h 332"/>
                <a:gd name="T56" fmla="*/ 14 w 65"/>
                <a:gd name="T57" fmla="*/ 65 h 332"/>
                <a:gd name="T58" fmla="*/ 13 w 65"/>
                <a:gd name="T59" fmla="*/ 62 h 332"/>
                <a:gd name="T60" fmla="*/ 12 w 65"/>
                <a:gd name="T61" fmla="*/ 59 h 332"/>
                <a:gd name="T62" fmla="*/ 12 w 65"/>
                <a:gd name="T63" fmla="*/ 57 h 332"/>
                <a:gd name="T64" fmla="*/ 12 w 65"/>
                <a:gd name="T65" fmla="*/ 54 h 332"/>
                <a:gd name="T66" fmla="*/ 12 w 65"/>
                <a:gd name="T67" fmla="*/ 52 h 332"/>
                <a:gd name="T68" fmla="*/ 12 w 65"/>
                <a:gd name="T69" fmla="*/ 50 h 332"/>
                <a:gd name="T70" fmla="*/ 12 w 65"/>
                <a:gd name="T71" fmla="*/ 47 h 332"/>
                <a:gd name="T72" fmla="*/ 11 w 65"/>
                <a:gd name="T73" fmla="*/ 45 h 332"/>
                <a:gd name="T74" fmla="*/ 10 w 65"/>
                <a:gd name="T75" fmla="*/ 41 h 332"/>
                <a:gd name="T76" fmla="*/ 8 w 65"/>
                <a:gd name="T77" fmla="*/ 37 h 332"/>
                <a:gd name="T78" fmla="*/ 6 w 65"/>
                <a:gd name="T79" fmla="*/ 33 h 332"/>
                <a:gd name="T80" fmla="*/ 5 w 65"/>
                <a:gd name="T81" fmla="*/ 28 h 332"/>
                <a:gd name="T82" fmla="*/ 5 w 65"/>
                <a:gd name="T83" fmla="*/ 25 h 332"/>
                <a:gd name="T84" fmla="*/ 5 w 65"/>
                <a:gd name="T85" fmla="*/ 21 h 332"/>
                <a:gd name="T86" fmla="*/ 5 w 65"/>
                <a:gd name="T87" fmla="*/ 18 h 332"/>
                <a:gd name="T88" fmla="*/ 5 w 65"/>
                <a:gd name="T89" fmla="*/ 13 h 332"/>
                <a:gd name="T90" fmla="*/ 7 w 65"/>
                <a:gd name="T91" fmla="*/ 10 h 332"/>
                <a:gd name="T92" fmla="*/ 8 w 65"/>
                <a:gd name="T93" fmla="*/ 5 h 332"/>
                <a:gd name="T94" fmla="*/ 10 w 65"/>
                <a:gd name="T95" fmla="*/ 3 h 332"/>
                <a:gd name="T96" fmla="*/ 13 w 65"/>
                <a:gd name="T97" fmla="*/ 0 h 332"/>
                <a:gd name="T98" fmla="*/ 13 w 65"/>
                <a:gd name="T99" fmla="*/ 0 h 332"/>
                <a:gd name="T100" fmla="*/ 13 w 65"/>
                <a:gd name="T101" fmla="*/ 0 h 332"/>
                <a:gd name="T102" fmla="*/ 13 w 65"/>
                <a:gd name="T103" fmla="*/ 0 h 332"/>
                <a:gd name="T104" fmla="*/ 13 w 65"/>
                <a:gd name="T105" fmla="*/ 0 h 332"/>
                <a:gd name="T106" fmla="*/ 13 w 65"/>
                <a:gd name="T107" fmla="*/ 0 h 33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5"/>
                <a:gd name="T163" fmla="*/ 0 h 332"/>
                <a:gd name="T164" fmla="*/ 65 w 65"/>
                <a:gd name="T165" fmla="*/ 332 h 33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5" h="332">
                  <a:moveTo>
                    <a:pt x="52" y="0"/>
                  </a:moveTo>
                  <a:lnTo>
                    <a:pt x="37" y="12"/>
                  </a:lnTo>
                  <a:lnTo>
                    <a:pt x="26" y="26"/>
                  </a:lnTo>
                  <a:lnTo>
                    <a:pt x="15" y="42"/>
                  </a:lnTo>
                  <a:lnTo>
                    <a:pt x="8" y="61"/>
                  </a:lnTo>
                  <a:lnTo>
                    <a:pt x="4" y="79"/>
                  </a:lnTo>
                  <a:lnTo>
                    <a:pt x="0" y="97"/>
                  </a:lnTo>
                  <a:lnTo>
                    <a:pt x="0" y="117"/>
                  </a:lnTo>
                  <a:lnTo>
                    <a:pt x="3" y="135"/>
                  </a:lnTo>
                  <a:lnTo>
                    <a:pt x="5" y="145"/>
                  </a:lnTo>
                  <a:lnTo>
                    <a:pt x="7" y="154"/>
                  </a:lnTo>
                  <a:lnTo>
                    <a:pt x="9" y="164"/>
                  </a:lnTo>
                  <a:lnTo>
                    <a:pt x="14" y="172"/>
                  </a:lnTo>
                  <a:lnTo>
                    <a:pt x="22" y="186"/>
                  </a:lnTo>
                  <a:lnTo>
                    <a:pt x="28" y="201"/>
                  </a:lnTo>
                  <a:lnTo>
                    <a:pt x="32" y="216"/>
                  </a:lnTo>
                  <a:lnTo>
                    <a:pt x="35" y="232"/>
                  </a:lnTo>
                  <a:lnTo>
                    <a:pt x="39" y="256"/>
                  </a:lnTo>
                  <a:lnTo>
                    <a:pt x="46" y="282"/>
                  </a:lnTo>
                  <a:lnTo>
                    <a:pt x="54" y="307"/>
                  </a:lnTo>
                  <a:lnTo>
                    <a:pt x="60" y="331"/>
                  </a:lnTo>
                  <a:lnTo>
                    <a:pt x="61" y="332"/>
                  </a:lnTo>
                  <a:lnTo>
                    <a:pt x="62" y="331"/>
                  </a:lnTo>
                  <a:lnTo>
                    <a:pt x="64" y="330"/>
                  </a:lnTo>
                  <a:lnTo>
                    <a:pt x="65" y="329"/>
                  </a:lnTo>
                  <a:lnTo>
                    <a:pt x="64" y="311"/>
                  </a:lnTo>
                  <a:lnTo>
                    <a:pt x="61" y="293"/>
                  </a:lnTo>
                  <a:lnTo>
                    <a:pt x="59" y="276"/>
                  </a:lnTo>
                  <a:lnTo>
                    <a:pt x="56" y="259"/>
                  </a:lnTo>
                  <a:lnTo>
                    <a:pt x="53" y="248"/>
                  </a:lnTo>
                  <a:lnTo>
                    <a:pt x="51" y="238"/>
                  </a:lnTo>
                  <a:lnTo>
                    <a:pt x="50" y="229"/>
                  </a:lnTo>
                  <a:lnTo>
                    <a:pt x="50" y="218"/>
                  </a:lnTo>
                  <a:lnTo>
                    <a:pt x="50" y="209"/>
                  </a:lnTo>
                  <a:lnTo>
                    <a:pt x="50" y="200"/>
                  </a:lnTo>
                  <a:lnTo>
                    <a:pt x="49" y="190"/>
                  </a:lnTo>
                  <a:lnTo>
                    <a:pt x="46" y="182"/>
                  </a:lnTo>
                  <a:lnTo>
                    <a:pt x="41" y="164"/>
                  </a:lnTo>
                  <a:lnTo>
                    <a:pt x="34" y="148"/>
                  </a:lnTo>
                  <a:lnTo>
                    <a:pt x="27" y="132"/>
                  </a:lnTo>
                  <a:lnTo>
                    <a:pt x="22" y="114"/>
                  </a:lnTo>
                  <a:lnTo>
                    <a:pt x="20" y="100"/>
                  </a:lnTo>
                  <a:lnTo>
                    <a:pt x="20" y="85"/>
                  </a:lnTo>
                  <a:lnTo>
                    <a:pt x="21" y="69"/>
                  </a:lnTo>
                  <a:lnTo>
                    <a:pt x="23" y="53"/>
                  </a:lnTo>
                  <a:lnTo>
                    <a:pt x="28" y="38"/>
                  </a:lnTo>
                  <a:lnTo>
                    <a:pt x="35" y="23"/>
                  </a:lnTo>
                  <a:lnTo>
                    <a:pt x="42" y="1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02" name="Freeform 67"/>
            <p:cNvSpPr>
              <a:spLocks/>
            </p:cNvSpPr>
            <p:nvPr/>
          </p:nvSpPr>
          <p:spPr bwMode="auto">
            <a:xfrm>
              <a:off x="4531" y="3161"/>
              <a:ext cx="133" cy="78"/>
            </a:xfrm>
            <a:custGeom>
              <a:avLst/>
              <a:gdLst>
                <a:gd name="T0" fmla="*/ 66 w 267"/>
                <a:gd name="T1" fmla="*/ 0 h 157"/>
                <a:gd name="T2" fmla="*/ 65 w 267"/>
                <a:gd name="T3" fmla="*/ 5 h 157"/>
                <a:gd name="T4" fmla="*/ 63 w 267"/>
                <a:gd name="T5" fmla="*/ 9 h 157"/>
                <a:gd name="T6" fmla="*/ 62 w 267"/>
                <a:gd name="T7" fmla="*/ 13 h 157"/>
                <a:gd name="T8" fmla="*/ 59 w 267"/>
                <a:gd name="T9" fmla="*/ 17 h 157"/>
                <a:gd name="T10" fmla="*/ 57 w 267"/>
                <a:gd name="T11" fmla="*/ 20 h 157"/>
                <a:gd name="T12" fmla="*/ 53 w 267"/>
                <a:gd name="T13" fmla="*/ 23 h 157"/>
                <a:gd name="T14" fmla="*/ 49 w 267"/>
                <a:gd name="T15" fmla="*/ 25 h 157"/>
                <a:gd name="T16" fmla="*/ 45 w 267"/>
                <a:gd name="T17" fmla="*/ 27 h 157"/>
                <a:gd name="T18" fmla="*/ 40 w 267"/>
                <a:gd name="T19" fmla="*/ 29 h 157"/>
                <a:gd name="T20" fmla="*/ 35 w 267"/>
                <a:gd name="T21" fmla="*/ 31 h 157"/>
                <a:gd name="T22" fmla="*/ 29 w 267"/>
                <a:gd name="T23" fmla="*/ 32 h 157"/>
                <a:gd name="T24" fmla="*/ 23 w 267"/>
                <a:gd name="T25" fmla="*/ 33 h 157"/>
                <a:gd name="T26" fmla="*/ 18 w 267"/>
                <a:gd name="T27" fmla="*/ 34 h 157"/>
                <a:gd name="T28" fmla="*/ 12 w 267"/>
                <a:gd name="T29" fmla="*/ 34 h 157"/>
                <a:gd name="T30" fmla="*/ 6 w 267"/>
                <a:gd name="T31" fmla="*/ 34 h 157"/>
                <a:gd name="T32" fmla="*/ 1 w 267"/>
                <a:gd name="T33" fmla="*/ 33 h 157"/>
                <a:gd name="T34" fmla="*/ 0 w 267"/>
                <a:gd name="T35" fmla="*/ 33 h 157"/>
                <a:gd name="T36" fmla="*/ 0 w 267"/>
                <a:gd name="T37" fmla="*/ 34 h 157"/>
                <a:gd name="T38" fmla="*/ 0 w 267"/>
                <a:gd name="T39" fmla="*/ 35 h 157"/>
                <a:gd name="T40" fmla="*/ 0 w 267"/>
                <a:gd name="T41" fmla="*/ 35 h 157"/>
                <a:gd name="T42" fmla="*/ 2 w 267"/>
                <a:gd name="T43" fmla="*/ 37 h 157"/>
                <a:gd name="T44" fmla="*/ 5 w 267"/>
                <a:gd name="T45" fmla="*/ 38 h 157"/>
                <a:gd name="T46" fmla="*/ 8 w 267"/>
                <a:gd name="T47" fmla="*/ 38 h 157"/>
                <a:gd name="T48" fmla="*/ 11 w 267"/>
                <a:gd name="T49" fmla="*/ 39 h 157"/>
                <a:gd name="T50" fmla="*/ 14 w 267"/>
                <a:gd name="T51" fmla="*/ 38 h 157"/>
                <a:gd name="T52" fmla="*/ 17 w 267"/>
                <a:gd name="T53" fmla="*/ 38 h 157"/>
                <a:gd name="T54" fmla="*/ 20 w 267"/>
                <a:gd name="T55" fmla="*/ 38 h 157"/>
                <a:gd name="T56" fmla="*/ 23 w 267"/>
                <a:gd name="T57" fmla="*/ 37 h 157"/>
                <a:gd name="T58" fmla="*/ 27 w 267"/>
                <a:gd name="T59" fmla="*/ 36 h 157"/>
                <a:gd name="T60" fmla="*/ 30 w 267"/>
                <a:gd name="T61" fmla="*/ 36 h 157"/>
                <a:gd name="T62" fmla="*/ 33 w 267"/>
                <a:gd name="T63" fmla="*/ 34 h 157"/>
                <a:gd name="T64" fmla="*/ 37 w 267"/>
                <a:gd name="T65" fmla="*/ 33 h 157"/>
                <a:gd name="T66" fmla="*/ 40 w 267"/>
                <a:gd name="T67" fmla="*/ 32 h 157"/>
                <a:gd name="T68" fmla="*/ 43 w 267"/>
                <a:gd name="T69" fmla="*/ 30 h 157"/>
                <a:gd name="T70" fmla="*/ 46 w 267"/>
                <a:gd name="T71" fmla="*/ 28 h 157"/>
                <a:gd name="T72" fmla="*/ 50 w 267"/>
                <a:gd name="T73" fmla="*/ 27 h 157"/>
                <a:gd name="T74" fmla="*/ 53 w 267"/>
                <a:gd name="T75" fmla="*/ 24 h 157"/>
                <a:gd name="T76" fmla="*/ 57 w 267"/>
                <a:gd name="T77" fmla="*/ 22 h 157"/>
                <a:gd name="T78" fmla="*/ 59 w 267"/>
                <a:gd name="T79" fmla="*/ 19 h 157"/>
                <a:gd name="T80" fmla="*/ 62 w 267"/>
                <a:gd name="T81" fmla="*/ 15 h 157"/>
                <a:gd name="T82" fmla="*/ 63 w 267"/>
                <a:gd name="T83" fmla="*/ 12 h 157"/>
                <a:gd name="T84" fmla="*/ 65 w 267"/>
                <a:gd name="T85" fmla="*/ 8 h 157"/>
                <a:gd name="T86" fmla="*/ 66 w 267"/>
                <a:gd name="T87" fmla="*/ 4 h 157"/>
                <a:gd name="T88" fmla="*/ 66 w 267"/>
                <a:gd name="T89" fmla="*/ 0 h 157"/>
                <a:gd name="T90" fmla="*/ 66 w 267"/>
                <a:gd name="T91" fmla="*/ 0 h 157"/>
                <a:gd name="T92" fmla="*/ 66 w 267"/>
                <a:gd name="T93" fmla="*/ 0 h 157"/>
                <a:gd name="T94" fmla="*/ 66 w 267"/>
                <a:gd name="T95" fmla="*/ 0 h 157"/>
                <a:gd name="T96" fmla="*/ 66 w 267"/>
                <a:gd name="T97" fmla="*/ 0 h 157"/>
                <a:gd name="T98" fmla="*/ 66 w 267"/>
                <a:gd name="T99" fmla="*/ 0 h 15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67"/>
                <a:gd name="T151" fmla="*/ 0 h 157"/>
                <a:gd name="T152" fmla="*/ 267 w 267"/>
                <a:gd name="T153" fmla="*/ 157 h 15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67" h="157">
                  <a:moveTo>
                    <a:pt x="267" y="0"/>
                  </a:moveTo>
                  <a:lnTo>
                    <a:pt x="262" y="21"/>
                  </a:lnTo>
                  <a:lnTo>
                    <a:pt x="255" y="38"/>
                  </a:lnTo>
                  <a:lnTo>
                    <a:pt x="249" y="54"/>
                  </a:lnTo>
                  <a:lnTo>
                    <a:pt x="238" y="69"/>
                  </a:lnTo>
                  <a:lnTo>
                    <a:pt x="228" y="81"/>
                  </a:lnTo>
                  <a:lnTo>
                    <a:pt x="214" y="92"/>
                  </a:lnTo>
                  <a:lnTo>
                    <a:pt x="199" y="101"/>
                  </a:lnTo>
                  <a:lnTo>
                    <a:pt x="182" y="111"/>
                  </a:lnTo>
                  <a:lnTo>
                    <a:pt x="161" y="119"/>
                  </a:lnTo>
                  <a:lnTo>
                    <a:pt x="140" y="126"/>
                  </a:lnTo>
                  <a:lnTo>
                    <a:pt x="117" y="131"/>
                  </a:lnTo>
                  <a:lnTo>
                    <a:pt x="95" y="135"/>
                  </a:lnTo>
                  <a:lnTo>
                    <a:pt x="72" y="138"/>
                  </a:lnTo>
                  <a:lnTo>
                    <a:pt x="49" y="139"/>
                  </a:lnTo>
                  <a:lnTo>
                    <a:pt x="27" y="138"/>
                  </a:lnTo>
                  <a:lnTo>
                    <a:pt x="5" y="135"/>
                  </a:lnTo>
                  <a:lnTo>
                    <a:pt x="3" y="135"/>
                  </a:lnTo>
                  <a:lnTo>
                    <a:pt x="1" y="137"/>
                  </a:lnTo>
                  <a:lnTo>
                    <a:pt x="0" y="140"/>
                  </a:lnTo>
                  <a:lnTo>
                    <a:pt x="1" y="143"/>
                  </a:lnTo>
                  <a:lnTo>
                    <a:pt x="11" y="150"/>
                  </a:lnTo>
                  <a:lnTo>
                    <a:pt x="22" y="153"/>
                  </a:lnTo>
                  <a:lnTo>
                    <a:pt x="33" y="155"/>
                  </a:lnTo>
                  <a:lnTo>
                    <a:pt x="46" y="157"/>
                  </a:lnTo>
                  <a:lnTo>
                    <a:pt x="57" y="155"/>
                  </a:lnTo>
                  <a:lnTo>
                    <a:pt x="70" y="154"/>
                  </a:lnTo>
                  <a:lnTo>
                    <a:pt x="81" y="153"/>
                  </a:lnTo>
                  <a:lnTo>
                    <a:pt x="94" y="151"/>
                  </a:lnTo>
                  <a:lnTo>
                    <a:pt x="108" y="147"/>
                  </a:lnTo>
                  <a:lnTo>
                    <a:pt x="122" y="144"/>
                  </a:lnTo>
                  <a:lnTo>
                    <a:pt x="134" y="139"/>
                  </a:lnTo>
                  <a:lnTo>
                    <a:pt x="148" y="135"/>
                  </a:lnTo>
                  <a:lnTo>
                    <a:pt x="162" y="129"/>
                  </a:lnTo>
                  <a:lnTo>
                    <a:pt x="175" y="122"/>
                  </a:lnTo>
                  <a:lnTo>
                    <a:pt x="187" y="115"/>
                  </a:lnTo>
                  <a:lnTo>
                    <a:pt x="200" y="108"/>
                  </a:lnTo>
                  <a:lnTo>
                    <a:pt x="215" y="99"/>
                  </a:lnTo>
                  <a:lnTo>
                    <a:pt x="228" y="88"/>
                  </a:lnTo>
                  <a:lnTo>
                    <a:pt x="239" y="76"/>
                  </a:lnTo>
                  <a:lnTo>
                    <a:pt x="249" y="62"/>
                  </a:lnTo>
                  <a:lnTo>
                    <a:pt x="255" y="48"/>
                  </a:lnTo>
                  <a:lnTo>
                    <a:pt x="261" y="33"/>
                  </a:lnTo>
                  <a:lnTo>
                    <a:pt x="265" y="17"/>
                  </a:lnTo>
                  <a:lnTo>
                    <a:pt x="2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03" name="Freeform 68"/>
            <p:cNvSpPr>
              <a:spLocks/>
            </p:cNvSpPr>
            <p:nvPr/>
          </p:nvSpPr>
          <p:spPr bwMode="auto">
            <a:xfrm>
              <a:off x="4507" y="3024"/>
              <a:ext cx="32" cy="134"/>
            </a:xfrm>
            <a:custGeom>
              <a:avLst/>
              <a:gdLst>
                <a:gd name="T0" fmla="*/ 0 w 64"/>
                <a:gd name="T1" fmla="*/ 0 h 267"/>
                <a:gd name="T2" fmla="*/ 2 w 64"/>
                <a:gd name="T3" fmla="*/ 2 h 267"/>
                <a:gd name="T4" fmla="*/ 4 w 64"/>
                <a:gd name="T5" fmla="*/ 4 h 267"/>
                <a:gd name="T6" fmla="*/ 6 w 64"/>
                <a:gd name="T7" fmla="*/ 6 h 267"/>
                <a:gd name="T8" fmla="*/ 8 w 64"/>
                <a:gd name="T9" fmla="*/ 8 h 267"/>
                <a:gd name="T10" fmla="*/ 10 w 64"/>
                <a:gd name="T11" fmla="*/ 10 h 267"/>
                <a:gd name="T12" fmla="*/ 11 w 64"/>
                <a:gd name="T13" fmla="*/ 13 h 267"/>
                <a:gd name="T14" fmla="*/ 12 w 64"/>
                <a:gd name="T15" fmla="*/ 15 h 267"/>
                <a:gd name="T16" fmla="*/ 13 w 64"/>
                <a:gd name="T17" fmla="*/ 18 h 267"/>
                <a:gd name="T18" fmla="*/ 13 w 64"/>
                <a:gd name="T19" fmla="*/ 23 h 267"/>
                <a:gd name="T20" fmla="*/ 12 w 64"/>
                <a:gd name="T21" fmla="*/ 29 h 267"/>
                <a:gd name="T22" fmla="*/ 10 w 64"/>
                <a:gd name="T23" fmla="*/ 34 h 267"/>
                <a:gd name="T24" fmla="*/ 9 w 64"/>
                <a:gd name="T25" fmla="*/ 39 h 267"/>
                <a:gd name="T26" fmla="*/ 8 w 64"/>
                <a:gd name="T27" fmla="*/ 46 h 267"/>
                <a:gd name="T28" fmla="*/ 8 w 64"/>
                <a:gd name="T29" fmla="*/ 53 h 267"/>
                <a:gd name="T30" fmla="*/ 9 w 64"/>
                <a:gd name="T31" fmla="*/ 61 h 267"/>
                <a:gd name="T32" fmla="*/ 11 w 64"/>
                <a:gd name="T33" fmla="*/ 67 h 267"/>
                <a:gd name="T34" fmla="*/ 11 w 64"/>
                <a:gd name="T35" fmla="*/ 67 h 267"/>
                <a:gd name="T36" fmla="*/ 11 w 64"/>
                <a:gd name="T37" fmla="*/ 67 h 267"/>
                <a:gd name="T38" fmla="*/ 11 w 64"/>
                <a:gd name="T39" fmla="*/ 67 h 267"/>
                <a:gd name="T40" fmla="*/ 11 w 64"/>
                <a:gd name="T41" fmla="*/ 67 h 267"/>
                <a:gd name="T42" fmla="*/ 10 w 64"/>
                <a:gd name="T43" fmla="*/ 62 h 267"/>
                <a:gd name="T44" fmla="*/ 9 w 64"/>
                <a:gd name="T45" fmla="*/ 57 h 267"/>
                <a:gd name="T46" fmla="*/ 9 w 64"/>
                <a:gd name="T47" fmla="*/ 52 h 267"/>
                <a:gd name="T48" fmla="*/ 8 w 64"/>
                <a:gd name="T49" fmla="*/ 47 h 267"/>
                <a:gd name="T50" fmla="*/ 9 w 64"/>
                <a:gd name="T51" fmla="*/ 41 h 267"/>
                <a:gd name="T52" fmla="*/ 11 w 64"/>
                <a:gd name="T53" fmla="*/ 35 h 267"/>
                <a:gd name="T54" fmla="*/ 13 w 64"/>
                <a:gd name="T55" fmla="*/ 29 h 267"/>
                <a:gd name="T56" fmla="*/ 15 w 64"/>
                <a:gd name="T57" fmla="*/ 24 h 267"/>
                <a:gd name="T58" fmla="*/ 16 w 64"/>
                <a:gd name="T59" fmla="*/ 19 h 267"/>
                <a:gd name="T60" fmla="*/ 15 w 64"/>
                <a:gd name="T61" fmla="*/ 16 h 267"/>
                <a:gd name="T62" fmla="*/ 14 w 64"/>
                <a:gd name="T63" fmla="*/ 12 h 267"/>
                <a:gd name="T64" fmla="*/ 12 w 64"/>
                <a:gd name="T65" fmla="*/ 9 h 267"/>
                <a:gd name="T66" fmla="*/ 10 w 64"/>
                <a:gd name="T67" fmla="*/ 7 h 267"/>
                <a:gd name="T68" fmla="*/ 7 w 64"/>
                <a:gd name="T69" fmla="*/ 4 h 267"/>
                <a:gd name="T70" fmla="*/ 3 w 64"/>
                <a:gd name="T71" fmla="*/ 2 h 267"/>
                <a:gd name="T72" fmla="*/ 1 w 64"/>
                <a:gd name="T73" fmla="*/ 0 h 267"/>
                <a:gd name="T74" fmla="*/ 1 w 64"/>
                <a:gd name="T75" fmla="*/ 0 h 267"/>
                <a:gd name="T76" fmla="*/ 1 w 64"/>
                <a:gd name="T77" fmla="*/ 0 h 267"/>
                <a:gd name="T78" fmla="*/ 0 w 64"/>
                <a:gd name="T79" fmla="*/ 0 h 267"/>
                <a:gd name="T80" fmla="*/ 0 w 64"/>
                <a:gd name="T81" fmla="*/ 0 h 267"/>
                <a:gd name="T82" fmla="*/ 0 w 64"/>
                <a:gd name="T83" fmla="*/ 0 h 2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4"/>
                <a:gd name="T127" fmla="*/ 0 h 267"/>
                <a:gd name="T128" fmla="*/ 64 w 64"/>
                <a:gd name="T129" fmla="*/ 267 h 2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4" h="267">
                  <a:moveTo>
                    <a:pt x="0" y="0"/>
                  </a:moveTo>
                  <a:lnTo>
                    <a:pt x="10" y="7"/>
                  </a:lnTo>
                  <a:lnTo>
                    <a:pt x="18" y="15"/>
                  </a:lnTo>
                  <a:lnTo>
                    <a:pt x="26" y="23"/>
                  </a:lnTo>
                  <a:lnTo>
                    <a:pt x="33" y="31"/>
                  </a:lnTo>
                  <a:lnTo>
                    <a:pt x="40" y="40"/>
                  </a:lnTo>
                  <a:lnTo>
                    <a:pt x="44" y="49"/>
                  </a:lnTo>
                  <a:lnTo>
                    <a:pt x="49" y="60"/>
                  </a:lnTo>
                  <a:lnTo>
                    <a:pt x="52" y="70"/>
                  </a:lnTo>
                  <a:lnTo>
                    <a:pt x="53" y="91"/>
                  </a:lnTo>
                  <a:lnTo>
                    <a:pt x="50" y="113"/>
                  </a:lnTo>
                  <a:lnTo>
                    <a:pt x="43" y="135"/>
                  </a:lnTo>
                  <a:lnTo>
                    <a:pt x="37" y="155"/>
                  </a:lnTo>
                  <a:lnTo>
                    <a:pt x="33" y="183"/>
                  </a:lnTo>
                  <a:lnTo>
                    <a:pt x="34" y="212"/>
                  </a:lnTo>
                  <a:lnTo>
                    <a:pt x="38" y="241"/>
                  </a:lnTo>
                  <a:lnTo>
                    <a:pt x="46" y="267"/>
                  </a:lnTo>
                  <a:lnTo>
                    <a:pt x="46" y="266"/>
                  </a:lnTo>
                  <a:lnTo>
                    <a:pt x="41" y="246"/>
                  </a:lnTo>
                  <a:lnTo>
                    <a:pt x="37" y="227"/>
                  </a:lnTo>
                  <a:lnTo>
                    <a:pt x="36" y="207"/>
                  </a:lnTo>
                  <a:lnTo>
                    <a:pt x="35" y="185"/>
                  </a:lnTo>
                  <a:lnTo>
                    <a:pt x="38" y="161"/>
                  </a:lnTo>
                  <a:lnTo>
                    <a:pt x="44" y="138"/>
                  </a:lnTo>
                  <a:lnTo>
                    <a:pt x="52" y="116"/>
                  </a:lnTo>
                  <a:lnTo>
                    <a:pt x="60" y="93"/>
                  </a:lnTo>
                  <a:lnTo>
                    <a:pt x="64" y="76"/>
                  </a:lnTo>
                  <a:lnTo>
                    <a:pt x="63" y="61"/>
                  </a:lnTo>
                  <a:lnTo>
                    <a:pt x="58" y="48"/>
                  </a:lnTo>
                  <a:lnTo>
                    <a:pt x="50" y="36"/>
                  </a:lnTo>
                  <a:lnTo>
                    <a:pt x="41" y="25"/>
                  </a:lnTo>
                  <a:lnTo>
                    <a:pt x="28" y="16"/>
                  </a:lnTo>
                  <a:lnTo>
                    <a:pt x="15" y="8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04" name="Freeform 69"/>
            <p:cNvSpPr>
              <a:spLocks/>
            </p:cNvSpPr>
            <p:nvPr/>
          </p:nvSpPr>
          <p:spPr bwMode="auto">
            <a:xfrm>
              <a:off x="4518" y="3060"/>
              <a:ext cx="20" cy="13"/>
            </a:xfrm>
            <a:custGeom>
              <a:avLst/>
              <a:gdLst>
                <a:gd name="T0" fmla="*/ 0 w 41"/>
                <a:gd name="T1" fmla="*/ 0 h 27"/>
                <a:gd name="T2" fmla="*/ 0 w 41"/>
                <a:gd name="T3" fmla="*/ 0 h 27"/>
                <a:gd name="T4" fmla="*/ 0 w 41"/>
                <a:gd name="T5" fmla="*/ 1 h 27"/>
                <a:gd name="T6" fmla="*/ 0 w 41"/>
                <a:gd name="T7" fmla="*/ 2 h 27"/>
                <a:gd name="T8" fmla="*/ 0 w 41"/>
                <a:gd name="T9" fmla="*/ 3 h 27"/>
                <a:gd name="T10" fmla="*/ 1 w 41"/>
                <a:gd name="T11" fmla="*/ 3 h 27"/>
                <a:gd name="T12" fmla="*/ 1 w 41"/>
                <a:gd name="T13" fmla="*/ 4 h 27"/>
                <a:gd name="T14" fmla="*/ 2 w 41"/>
                <a:gd name="T15" fmla="*/ 5 h 27"/>
                <a:gd name="T16" fmla="*/ 2 w 41"/>
                <a:gd name="T17" fmla="*/ 5 h 27"/>
                <a:gd name="T18" fmla="*/ 3 w 41"/>
                <a:gd name="T19" fmla="*/ 5 h 27"/>
                <a:gd name="T20" fmla="*/ 4 w 41"/>
                <a:gd name="T21" fmla="*/ 6 h 27"/>
                <a:gd name="T22" fmla="*/ 5 w 41"/>
                <a:gd name="T23" fmla="*/ 6 h 27"/>
                <a:gd name="T24" fmla="*/ 6 w 41"/>
                <a:gd name="T25" fmla="*/ 6 h 27"/>
                <a:gd name="T26" fmla="*/ 7 w 41"/>
                <a:gd name="T27" fmla="*/ 6 h 27"/>
                <a:gd name="T28" fmla="*/ 7 w 41"/>
                <a:gd name="T29" fmla="*/ 6 h 27"/>
                <a:gd name="T30" fmla="*/ 8 w 41"/>
                <a:gd name="T31" fmla="*/ 6 h 27"/>
                <a:gd name="T32" fmla="*/ 9 w 41"/>
                <a:gd name="T33" fmla="*/ 5 h 27"/>
                <a:gd name="T34" fmla="*/ 9 w 41"/>
                <a:gd name="T35" fmla="*/ 5 h 27"/>
                <a:gd name="T36" fmla="*/ 10 w 41"/>
                <a:gd name="T37" fmla="*/ 5 h 27"/>
                <a:gd name="T38" fmla="*/ 10 w 41"/>
                <a:gd name="T39" fmla="*/ 4 h 27"/>
                <a:gd name="T40" fmla="*/ 10 w 41"/>
                <a:gd name="T41" fmla="*/ 4 h 27"/>
                <a:gd name="T42" fmla="*/ 9 w 41"/>
                <a:gd name="T43" fmla="*/ 3 h 27"/>
                <a:gd name="T44" fmla="*/ 8 w 41"/>
                <a:gd name="T45" fmla="*/ 3 h 27"/>
                <a:gd name="T46" fmla="*/ 7 w 41"/>
                <a:gd name="T47" fmla="*/ 3 h 27"/>
                <a:gd name="T48" fmla="*/ 5 w 41"/>
                <a:gd name="T49" fmla="*/ 3 h 27"/>
                <a:gd name="T50" fmla="*/ 5 w 41"/>
                <a:gd name="T51" fmla="*/ 3 h 27"/>
                <a:gd name="T52" fmla="*/ 4 w 41"/>
                <a:gd name="T53" fmla="*/ 2 h 27"/>
                <a:gd name="T54" fmla="*/ 3 w 41"/>
                <a:gd name="T55" fmla="*/ 2 h 27"/>
                <a:gd name="T56" fmla="*/ 2 w 41"/>
                <a:gd name="T57" fmla="*/ 2 h 27"/>
                <a:gd name="T58" fmla="*/ 1 w 41"/>
                <a:gd name="T59" fmla="*/ 1 h 27"/>
                <a:gd name="T60" fmla="*/ 1 w 41"/>
                <a:gd name="T61" fmla="*/ 1 h 27"/>
                <a:gd name="T62" fmla="*/ 0 w 41"/>
                <a:gd name="T63" fmla="*/ 0 h 27"/>
                <a:gd name="T64" fmla="*/ 0 w 41"/>
                <a:gd name="T65" fmla="*/ 0 h 27"/>
                <a:gd name="T66" fmla="*/ 0 w 41"/>
                <a:gd name="T67" fmla="*/ 0 h 27"/>
                <a:gd name="T68" fmla="*/ 0 w 41"/>
                <a:gd name="T69" fmla="*/ 0 h 27"/>
                <a:gd name="T70" fmla="*/ 0 w 41"/>
                <a:gd name="T71" fmla="*/ 0 h 27"/>
                <a:gd name="T72" fmla="*/ 0 w 41"/>
                <a:gd name="T73" fmla="*/ 0 h 27"/>
                <a:gd name="T74" fmla="*/ 0 w 41"/>
                <a:gd name="T75" fmla="*/ 0 h 2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41"/>
                <a:gd name="T115" fmla="*/ 0 h 27"/>
                <a:gd name="T116" fmla="*/ 41 w 41"/>
                <a:gd name="T117" fmla="*/ 27 h 2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41" h="27">
                  <a:moveTo>
                    <a:pt x="0" y="0"/>
                  </a:moveTo>
                  <a:lnTo>
                    <a:pt x="0" y="3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2"/>
                  </a:lnTo>
                  <a:lnTo>
                    <a:pt x="4" y="15"/>
                  </a:lnTo>
                  <a:lnTo>
                    <a:pt x="6" y="18"/>
                  </a:lnTo>
                  <a:lnTo>
                    <a:pt x="8" y="20"/>
                  </a:lnTo>
                  <a:lnTo>
                    <a:pt x="11" y="22"/>
                  </a:lnTo>
                  <a:lnTo>
                    <a:pt x="14" y="23"/>
                  </a:lnTo>
                  <a:lnTo>
                    <a:pt x="18" y="24"/>
                  </a:lnTo>
                  <a:lnTo>
                    <a:pt x="21" y="26"/>
                  </a:lnTo>
                  <a:lnTo>
                    <a:pt x="24" y="26"/>
                  </a:lnTo>
                  <a:lnTo>
                    <a:pt x="28" y="27"/>
                  </a:lnTo>
                  <a:lnTo>
                    <a:pt x="31" y="26"/>
                  </a:lnTo>
                  <a:lnTo>
                    <a:pt x="35" y="26"/>
                  </a:lnTo>
                  <a:lnTo>
                    <a:pt x="37" y="23"/>
                  </a:lnTo>
                  <a:lnTo>
                    <a:pt x="38" y="22"/>
                  </a:lnTo>
                  <a:lnTo>
                    <a:pt x="41" y="21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38" y="14"/>
                  </a:lnTo>
                  <a:lnTo>
                    <a:pt x="34" y="12"/>
                  </a:lnTo>
                  <a:lnTo>
                    <a:pt x="28" y="12"/>
                  </a:lnTo>
                  <a:lnTo>
                    <a:pt x="23" y="12"/>
                  </a:lnTo>
                  <a:lnTo>
                    <a:pt x="20" y="12"/>
                  </a:lnTo>
                  <a:lnTo>
                    <a:pt x="16" y="11"/>
                  </a:lnTo>
                  <a:lnTo>
                    <a:pt x="13" y="11"/>
                  </a:lnTo>
                  <a:lnTo>
                    <a:pt x="11" y="9"/>
                  </a:lnTo>
                  <a:lnTo>
                    <a:pt x="7" y="7"/>
                  </a:lnTo>
                  <a:lnTo>
                    <a:pt x="5" y="5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05" name="Freeform 70"/>
            <p:cNvSpPr>
              <a:spLocks/>
            </p:cNvSpPr>
            <p:nvPr/>
          </p:nvSpPr>
          <p:spPr bwMode="auto">
            <a:xfrm>
              <a:off x="4572" y="3077"/>
              <a:ext cx="53" cy="14"/>
            </a:xfrm>
            <a:custGeom>
              <a:avLst/>
              <a:gdLst>
                <a:gd name="T0" fmla="*/ 0 w 106"/>
                <a:gd name="T1" fmla="*/ 0 h 27"/>
                <a:gd name="T2" fmla="*/ 1 w 106"/>
                <a:gd name="T3" fmla="*/ 2 h 27"/>
                <a:gd name="T4" fmla="*/ 1 w 106"/>
                <a:gd name="T5" fmla="*/ 3 h 27"/>
                <a:gd name="T6" fmla="*/ 2 w 106"/>
                <a:gd name="T7" fmla="*/ 4 h 27"/>
                <a:gd name="T8" fmla="*/ 3 w 106"/>
                <a:gd name="T9" fmla="*/ 5 h 27"/>
                <a:gd name="T10" fmla="*/ 5 w 106"/>
                <a:gd name="T11" fmla="*/ 6 h 27"/>
                <a:gd name="T12" fmla="*/ 7 w 106"/>
                <a:gd name="T13" fmla="*/ 6 h 27"/>
                <a:gd name="T14" fmla="*/ 7 w 106"/>
                <a:gd name="T15" fmla="*/ 6 h 27"/>
                <a:gd name="T16" fmla="*/ 9 w 106"/>
                <a:gd name="T17" fmla="*/ 7 h 27"/>
                <a:gd name="T18" fmla="*/ 11 w 106"/>
                <a:gd name="T19" fmla="*/ 7 h 27"/>
                <a:gd name="T20" fmla="*/ 13 w 106"/>
                <a:gd name="T21" fmla="*/ 7 h 27"/>
                <a:gd name="T22" fmla="*/ 15 w 106"/>
                <a:gd name="T23" fmla="*/ 7 h 27"/>
                <a:gd name="T24" fmla="*/ 18 w 106"/>
                <a:gd name="T25" fmla="*/ 7 h 27"/>
                <a:gd name="T26" fmla="*/ 20 w 106"/>
                <a:gd name="T27" fmla="*/ 7 h 27"/>
                <a:gd name="T28" fmla="*/ 23 w 106"/>
                <a:gd name="T29" fmla="*/ 6 h 27"/>
                <a:gd name="T30" fmla="*/ 25 w 106"/>
                <a:gd name="T31" fmla="*/ 6 h 27"/>
                <a:gd name="T32" fmla="*/ 27 w 106"/>
                <a:gd name="T33" fmla="*/ 5 h 27"/>
                <a:gd name="T34" fmla="*/ 27 w 106"/>
                <a:gd name="T35" fmla="*/ 5 h 27"/>
                <a:gd name="T36" fmla="*/ 27 w 106"/>
                <a:gd name="T37" fmla="*/ 5 h 27"/>
                <a:gd name="T38" fmla="*/ 27 w 106"/>
                <a:gd name="T39" fmla="*/ 5 h 27"/>
                <a:gd name="T40" fmla="*/ 27 w 106"/>
                <a:gd name="T41" fmla="*/ 5 h 27"/>
                <a:gd name="T42" fmla="*/ 25 w 106"/>
                <a:gd name="T43" fmla="*/ 5 h 27"/>
                <a:gd name="T44" fmla="*/ 23 w 106"/>
                <a:gd name="T45" fmla="*/ 5 h 27"/>
                <a:gd name="T46" fmla="*/ 21 w 106"/>
                <a:gd name="T47" fmla="*/ 5 h 27"/>
                <a:gd name="T48" fmla="*/ 19 w 106"/>
                <a:gd name="T49" fmla="*/ 5 h 27"/>
                <a:gd name="T50" fmla="*/ 17 w 106"/>
                <a:gd name="T51" fmla="*/ 5 h 27"/>
                <a:gd name="T52" fmla="*/ 14 w 106"/>
                <a:gd name="T53" fmla="*/ 4 h 27"/>
                <a:gd name="T54" fmla="*/ 13 w 106"/>
                <a:gd name="T55" fmla="*/ 4 h 27"/>
                <a:gd name="T56" fmla="*/ 11 w 106"/>
                <a:gd name="T57" fmla="*/ 3 h 27"/>
                <a:gd name="T58" fmla="*/ 10 w 106"/>
                <a:gd name="T59" fmla="*/ 3 h 27"/>
                <a:gd name="T60" fmla="*/ 9 w 106"/>
                <a:gd name="T61" fmla="*/ 2 h 27"/>
                <a:gd name="T62" fmla="*/ 7 w 106"/>
                <a:gd name="T63" fmla="*/ 2 h 27"/>
                <a:gd name="T64" fmla="*/ 6 w 106"/>
                <a:gd name="T65" fmla="*/ 1 h 27"/>
                <a:gd name="T66" fmla="*/ 5 w 106"/>
                <a:gd name="T67" fmla="*/ 1 h 27"/>
                <a:gd name="T68" fmla="*/ 3 w 106"/>
                <a:gd name="T69" fmla="*/ 1 h 27"/>
                <a:gd name="T70" fmla="*/ 2 w 106"/>
                <a:gd name="T71" fmla="*/ 0 h 27"/>
                <a:gd name="T72" fmla="*/ 0 w 106"/>
                <a:gd name="T73" fmla="*/ 0 h 27"/>
                <a:gd name="T74" fmla="*/ 0 w 106"/>
                <a:gd name="T75" fmla="*/ 0 h 27"/>
                <a:gd name="T76" fmla="*/ 0 w 106"/>
                <a:gd name="T77" fmla="*/ 0 h 27"/>
                <a:gd name="T78" fmla="*/ 0 w 106"/>
                <a:gd name="T79" fmla="*/ 0 h 27"/>
                <a:gd name="T80" fmla="*/ 0 w 106"/>
                <a:gd name="T81" fmla="*/ 0 h 27"/>
                <a:gd name="T82" fmla="*/ 0 w 106"/>
                <a:gd name="T83" fmla="*/ 0 h 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6"/>
                <a:gd name="T127" fmla="*/ 0 h 27"/>
                <a:gd name="T128" fmla="*/ 106 w 106"/>
                <a:gd name="T129" fmla="*/ 27 h 2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6" h="27">
                  <a:moveTo>
                    <a:pt x="0" y="0"/>
                  </a:moveTo>
                  <a:lnTo>
                    <a:pt x="2" y="6"/>
                  </a:lnTo>
                  <a:lnTo>
                    <a:pt x="4" y="10"/>
                  </a:lnTo>
                  <a:lnTo>
                    <a:pt x="8" y="15"/>
                  </a:lnTo>
                  <a:lnTo>
                    <a:pt x="13" y="17"/>
                  </a:lnTo>
                  <a:lnTo>
                    <a:pt x="19" y="21"/>
                  </a:lnTo>
                  <a:lnTo>
                    <a:pt x="25" y="22"/>
                  </a:lnTo>
                  <a:lnTo>
                    <a:pt x="30" y="24"/>
                  </a:lnTo>
                  <a:lnTo>
                    <a:pt x="35" y="25"/>
                  </a:lnTo>
                  <a:lnTo>
                    <a:pt x="43" y="27"/>
                  </a:lnTo>
                  <a:lnTo>
                    <a:pt x="52" y="27"/>
                  </a:lnTo>
                  <a:lnTo>
                    <a:pt x="62" y="27"/>
                  </a:lnTo>
                  <a:lnTo>
                    <a:pt x="71" y="27"/>
                  </a:lnTo>
                  <a:lnTo>
                    <a:pt x="80" y="26"/>
                  </a:lnTo>
                  <a:lnTo>
                    <a:pt x="89" y="24"/>
                  </a:lnTo>
                  <a:lnTo>
                    <a:pt x="97" y="22"/>
                  </a:lnTo>
                  <a:lnTo>
                    <a:pt x="105" y="18"/>
                  </a:lnTo>
                  <a:lnTo>
                    <a:pt x="106" y="17"/>
                  </a:lnTo>
                  <a:lnTo>
                    <a:pt x="105" y="17"/>
                  </a:lnTo>
                  <a:lnTo>
                    <a:pt x="97" y="18"/>
                  </a:lnTo>
                  <a:lnTo>
                    <a:pt x="89" y="19"/>
                  </a:lnTo>
                  <a:lnTo>
                    <a:pt x="82" y="18"/>
                  </a:lnTo>
                  <a:lnTo>
                    <a:pt x="74" y="18"/>
                  </a:lnTo>
                  <a:lnTo>
                    <a:pt x="66" y="17"/>
                  </a:lnTo>
                  <a:lnTo>
                    <a:pt x="59" y="15"/>
                  </a:lnTo>
                  <a:lnTo>
                    <a:pt x="51" y="14"/>
                  </a:lnTo>
                  <a:lnTo>
                    <a:pt x="43" y="11"/>
                  </a:lnTo>
                  <a:lnTo>
                    <a:pt x="37" y="10"/>
                  </a:lnTo>
                  <a:lnTo>
                    <a:pt x="33" y="8"/>
                  </a:lnTo>
                  <a:lnTo>
                    <a:pt x="27" y="7"/>
                  </a:lnTo>
                  <a:lnTo>
                    <a:pt x="22" y="4"/>
                  </a:lnTo>
                  <a:lnTo>
                    <a:pt x="17" y="2"/>
                  </a:lnTo>
                  <a:lnTo>
                    <a:pt x="12" y="1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06" name="Freeform 71"/>
            <p:cNvSpPr>
              <a:spLocks/>
            </p:cNvSpPr>
            <p:nvPr/>
          </p:nvSpPr>
          <p:spPr bwMode="auto">
            <a:xfrm>
              <a:off x="4565" y="3045"/>
              <a:ext cx="80" cy="32"/>
            </a:xfrm>
            <a:custGeom>
              <a:avLst/>
              <a:gdLst>
                <a:gd name="T0" fmla="*/ 0 w 160"/>
                <a:gd name="T1" fmla="*/ 2 h 65"/>
                <a:gd name="T2" fmla="*/ 0 w 160"/>
                <a:gd name="T3" fmla="*/ 2 h 65"/>
                <a:gd name="T4" fmla="*/ 0 w 160"/>
                <a:gd name="T5" fmla="*/ 2 h 65"/>
                <a:gd name="T6" fmla="*/ 0 w 160"/>
                <a:gd name="T7" fmla="*/ 2 h 65"/>
                <a:gd name="T8" fmla="*/ 0 w 160"/>
                <a:gd name="T9" fmla="*/ 2 h 65"/>
                <a:gd name="T10" fmla="*/ 1 w 160"/>
                <a:gd name="T11" fmla="*/ 3 h 65"/>
                <a:gd name="T12" fmla="*/ 1 w 160"/>
                <a:gd name="T13" fmla="*/ 3 h 65"/>
                <a:gd name="T14" fmla="*/ 1 w 160"/>
                <a:gd name="T15" fmla="*/ 3 h 65"/>
                <a:gd name="T16" fmla="*/ 1 w 160"/>
                <a:gd name="T17" fmla="*/ 3 h 65"/>
                <a:gd name="T18" fmla="*/ 3 w 160"/>
                <a:gd name="T19" fmla="*/ 3 h 65"/>
                <a:gd name="T20" fmla="*/ 5 w 160"/>
                <a:gd name="T21" fmla="*/ 4 h 65"/>
                <a:gd name="T22" fmla="*/ 7 w 160"/>
                <a:gd name="T23" fmla="*/ 5 h 65"/>
                <a:gd name="T24" fmla="*/ 10 w 160"/>
                <a:gd name="T25" fmla="*/ 5 h 65"/>
                <a:gd name="T26" fmla="*/ 12 w 160"/>
                <a:gd name="T27" fmla="*/ 5 h 65"/>
                <a:gd name="T28" fmla="*/ 14 w 160"/>
                <a:gd name="T29" fmla="*/ 6 h 65"/>
                <a:gd name="T30" fmla="*/ 17 w 160"/>
                <a:gd name="T31" fmla="*/ 6 h 65"/>
                <a:gd name="T32" fmla="*/ 19 w 160"/>
                <a:gd name="T33" fmla="*/ 6 h 65"/>
                <a:gd name="T34" fmla="*/ 21 w 160"/>
                <a:gd name="T35" fmla="*/ 7 h 65"/>
                <a:gd name="T36" fmla="*/ 24 w 160"/>
                <a:gd name="T37" fmla="*/ 8 h 65"/>
                <a:gd name="T38" fmla="*/ 27 w 160"/>
                <a:gd name="T39" fmla="*/ 9 h 65"/>
                <a:gd name="T40" fmla="*/ 29 w 160"/>
                <a:gd name="T41" fmla="*/ 10 h 65"/>
                <a:gd name="T42" fmla="*/ 33 w 160"/>
                <a:gd name="T43" fmla="*/ 11 h 65"/>
                <a:gd name="T44" fmla="*/ 35 w 160"/>
                <a:gd name="T45" fmla="*/ 13 h 65"/>
                <a:gd name="T46" fmla="*/ 37 w 160"/>
                <a:gd name="T47" fmla="*/ 14 h 65"/>
                <a:gd name="T48" fmla="*/ 40 w 160"/>
                <a:gd name="T49" fmla="*/ 16 h 65"/>
                <a:gd name="T50" fmla="*/ 40 w 160"/>
                <a:gd name="T51" fmla="*/ 16 h 65"/>
                <a:gd name="T52" fmla="*/ 40 w 160"/>
                <a:gd name="T53" fmla="*/ 16 h 65"/>
                <a:gd name="T54" fmla="*/ 40 w 160"/>
                <a:gd name="T55" fmla="*/ 15 h 65"/>
                <a:gd name="T56" fmla="*/ 40 w 160"/>
                <a:gd name="T57" fmla="*/ 15 h 65"/>
                <a:gd name="T58" fmla="*/ 39 w 160"/>
                <a:gd name="T59" fmla="*/ 14 h 65"/>
                <a:gd name="T60" fmla="*/ 38 w 160"/>
                <a:gd name="T61" fmla="*/ 12 h 65"/>
                <a:gd name="T62" fmla="*/ 37 w 160"/>
                <a:gd name="T63" fmla="*/ 11 h 65"/>
                <a:gd name="T64" fmla="*/ 35 w 160"/>
                <a:gd name="T65" fmla="*/ 10 h 65"/>
                <a:gd name="T66" fmla="*/ 34 w 160"/>
                <a:gd name="T67" fmla="*/ 8 h 65"/>
                <a:gd name="T68" fmla="*/ 33 w 160"/>
                <a:gd name="T69" fmla="*/ 7 h 65"/>
                <a:gd name="T70" fmla="*/ 31 w 160"/>
                <a:gd name="T71" fmla="*/ 5 h 65"/>
                <a:gd name="T72" fmla="*/ 30 w 160"/>
                <a:gd name="T73" fmla="*/ 4 h 65"/>
                <a:gd name="T74" fmla="*/ 28 w 160"/>
                <a:gd name="T75" fmla="*/ 3 h 65"/>
                <a:gd name="T76" fmla="*/ 27 w 160"/>
                <a:gd name="T77" fmla="*/ 3 h 65"/>
                <a:gd name="T78" fmla="*/ 25 w 160"/>
                <a:gd name="T79" fmla="*/ 2 h 65"/>
                <a:gd name="T80" fmla="*/ 23 w 160"/>
                <a:gd name="T81" fmla="*/ 1 h 65"/>
                <a:gd name="T82" fmla="*/ 21 w 160"/>
                <a:gd name="T83" fmla="*/ 1 h 65"/>
                <a:gd name="T84" fmla="*/ 20 w 160"/>
                <a:gd name="T85" fmla="*/ 1 h 65"/>
                <a:gd name="T86" fmla="*/ 19 w 160"/>
                <a:gd name="T87" fmla="*/ 1 h 65"/>
                <a:gd name="T88" fmla="*/ 17 w 160"/>
                <a:gd name="T89" fmla="*/ 0 h 65"/>
                <a:gd name="T90" fmla="*/ 15 w 160"/>
                <a:gd name="T91" fmla="*/ 0 h 65"/>
                <a:gd name="T92" fmla="*/ 13 w 160"/>
                <a:gd name="T93" fmla="*/ 0 h 65"/>
                <a:gd name="T94" fmla="*/ 10 w 160"/>
                <a:gd name="T95" fmla="*/ 0 h 65"/>
                <a:gd name="T96" fmla="*/ 7 w 160"/>
                <a:gd name="T97" fmla="*/ 0 h 65"/>
                <a:gd name="T98" fmla="*/ 5 w 160"/>
                <a:gd name="T99" fmla="*/ 0 h 65"/>
                <a:gd name="T100" fmla="*/ 3 w 160"/>
                <a:gd name="T101" fmla="*/ 0 h 65"/>
                <a:gd name="T102" fmla="*/ 1 w 160"/>
                <a:gd name="T103" fmla="*/ 1 h 65"/>
                <a:gd name="T104" fmla="*/ 0 w 160"/>
                <a:gd name="T105" fmla="*/ 2 h 65"/>
                <a:gd name="T106" fmla="*/ 0 w 160"/>
                <a:gd name="T107" fmla="*/ 2 h 6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60"/>
                <a:gd name="T163" fmla="*/ 0 h 65"/>
                <a:gd name="T164" fmla="*/ 160 w 160"/>
                <a:gd name="T165" fmla="*/ 65 h 6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60" h="65">
                  <a:moveTo>
                    <a:pt x="0" y="10"/>
                  </a:moveTo>
                  <a:lnTo>
                    <a:pt x="0" y="10"/>
                  </a:lnTo>
                  <a:lnTo>
                    <a:pt x="0" y="11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10" y="15"/>
                  </a:lnTo>
                  <a:lnTo>
                    <a:pt x="19" y="18"/>
                  </a:lnTo>
                  <a:lnTo>
                    <a:pt x="29" y="20"/>
                  </a:lnTo>
                  <a:lnTo>
                    <a:pt x="39" y="21"/>
                  </a:lnTo>
                  <a:lnTo>
                    <a:pt x="48" y="23"/>
                  </a:lnTo>
                  <a:lnTo>
                    <a:pt x="57" y="25"/>
                  </a:lnTo>
                  <a:lnTo>
                    <a:pt x="67" y="26"/>
                  </a:lnTo>
                  <a:lnTo>
                    <a:pt x="76" y="27"/>
                  </a:lnTo>
                  <a:lnTo>
                    <a:pt x="87" y="29"/>
                  </a:lnTo>
                  <a:lnTo>
                    <a:pt x="99" y="32"/>
                  </a:lnTo>
                  <a:lnTo>
                    <a:pt x="109" y="36"/>
                  </a:lnTo>
                  <a:lnTo>
                    <a:pt x="118" y="41"/>
                  </a:lnTo>
                  <a:lnTo>
                    <a:pt x="129" y="47"/>
                  </a:lnTo>
                  <a:lnTo>
                    <a:pt x="138" y="52"/>
                  </a:lnTo>
                  <a:lnTo>
                    <a:pt x="147" y="59"/>
                  </a:lnTo>
                  <a:lnTo>
                    <a:pt x="158" y="65"/>
                  </a:lnTo>
                  <a:lnTo>
                    <a:pt x="159" y="65"/>
                  </a:lnTo>
                  <a:lnTo>
                    <a:pt x="160" y="64"/>
                  </a:lnTo>
                  <a:lnTo>
                    <a:pt x="160" y="63"/>
                  </a:lnTo>
                  <a:lnTo>
                    <a:pt x="160" y="61"/>
                  </a:lnTo>
                  <a:lnTo>
                    <a:pt x="155" y="56"/>
                  </a:lnTo>
                  <a:lnTo>
                    <a:pt x="150" y="51"/>
                  </a:lnTo>
                  <a:lnTo>
                    <a:pt x="145" y="45"/>
                  </a:lnTo>
                  <a:lnTo>
                    <a:pt x="140" y="40"/>
                  </a:lnTo>
                  <a:lnTo>
                    <a:pt x="136" y="34"/>
                  </a:lnTo>
                  <a:lnTo>
                    <a:pt x="131" y="28"/>
                  </a:lnTo>
                  <a:lnTo>
                    <a:pt x="125" y="23"/>
                  </a:lnTo>
                  <a:lnTo>
                    <a:pt x="120" y="19"/>
                  </a:lnTo>
                  <a:lnTo>
                    <a:pt x="114" y="15"/>
                  </a:lnTo>
                  <a:lnTo>
                    <a:pt x="108" y="12"/>
                  </a:lnTo>
                  <a:lnTo>
                    <a:pt x="101" y="10"/>
                  </a:lnTo>
                  <a:lnTo>
                    <a:pt x="94" y="7"/>
                  </a:lnTo>
                  <a:lnTo>
                    <a:pt x="87" y="6"/>
                  </a:lnTo>
                  <a:lnTo>
                    <a:pt x="80" y="5"/>
                  </a:lnTo>
                  <a:lnTo>
                    <a:pt x="74" y="4"/>
                  </a:lnTo>
                  <a:lnTo>
                    <a:pt x="67" y="3"/>
                  </a:lnTo>
                  <a:lnTo>
                    <a:pt x="62" y="2"/>
                  </a:lnTo>
                  <a:lnTo>
                    <a:pt x="54" y="2"/>
                  </a:lnTo>
                  <a:lnTo>
                    <a:pt x="42" y="0"/>
                  </a:lnTo>
                  <a:lnTo>
                    <a:pt x="31" y="0"/>
                  </a:lnTo>
                  <a:lnTo>
                    <a:pt x="19" y="2"/>
                  </a:lnTo>
                  <a:lnTo>
                    <a:pt x="9" y="3"/>
                  </a:lnTo>
                  <a:lnTo>
                    <a:pt x="2" y="5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07" name="Freeform 72"/>
            <p:cNvSpPr>
              <a:spLocks/>
            </p:cNvSpPr>
            <p:nvPr/>
          </p:nvSpPr>
          <p:spPr bwMode="auto">
            <a:xfrm>
              <a:off x="4469" y="3068"/>
              <a:ext cx="57" cy="64"/>
            </a:xfrm>
            <a:custGeom>
              <a:avLst/>
              <a:gdLst>
                <a:gd name="T0" fmla="*/ 29 w 113"/>
                <a:gd name="T1" fmla="*/ 18 h 128"/>
                <a:gd name="T2" fmla="*/ 28 w 113"/>
                <a:gd name="T3" fmla="*/ 15 h 128"/>
                <a:gd name="T4" fmla="*/ 28 w 113"/>
                <a:gd name="T5" fmla="*/ 12 h 128"/>
                <a:gd name="T6" fmla="*/ 26 w 113"/>
                <a:gd name="T7" fmla="*/ 9 h 128"/>
                <a:gd name="T8" fmla="*/ 25 w 113"/>
                <a:gd name="T9" fmla="*/ 7 h 128"/>
                <a:gd name="T10" fmla="*/ 23 w 113"/>
                <a:gd name="T11" fmla="*/ 4 h 128"/>
                <a:gd name="T12" fmla="*/ 21 w 113"/>
                <a:gd name="T13" fmla="*/ 3 h 128"/>
                <a:gd name="T14" fmla="*/ 18 w 113"/>
                <a:gd name="T15" fmla="*/ 1 h 128"/>
                <a:gd name="T16" fmla="*/ 15 w 113"/>
                <a:gd name="T17" fmla="*/ 1 h 128"/>
                <a:gd name="T18" fmla="*/ 13 w 113"/>
                <a:gd name="T19" fmla="*/ 0 h 128"/>
                <a:gd name="T20" fmla="*/ 11 w 113"/>
                <a:gd name="T21" fmla="*/ 1 h 128"/>
                <a:gd name="T22" fmla="*/ 9 w 113"/>
                <a:gd name="T23" fmla="*/ 1 h 128"/>
                <a:gd name="T24" fmla="*/ 6 w 113"/>
                <a:gd name="T25" fmla="*/ 2 h 128"/>
                <a:gd name="T26" fmla="*/ 5 w 113"/>
                <a:gd name="T27" fmla="*/ 3 h 128"/>
                <a:gd name="T28" fmla="*/ 3 w 113"/>
                <a:gd name="T29" fmla="*/ 5 h 128"/>
                <a:gd name="T30" fmla="*/ 2 w 113"/>
                <a:gd name="T31" fmla="*/ 7 h 128"/>
                <a:gd name="T32" fmla="*/ 1 w 113"/>
                <a:gd name="T33" fmla="*/ 9 h 128"/>
                <a:gd name="T34" fmla="*/ 0 w 113"/>
                <a:gd name="T35" fmla="*/ 14 h 128"/>
                <a:gd name="T36" fmla="*/ 1 w 113"/>
                <a:gd name="T37" fmla="*/ 19 h 128"/>
                <a:gd name="T38" fmla="*/ 4 w 113"/>
                <a:gd name="T39" fmla="*/ 23 h 128"/>
                <a:gd name="T40" fmla="*/ 7 w 113"/>
                <a:gd name="T41" fmla="*/ 27 h 128"/>
                <a:gd name="T42" fmla="*/ 11 w 113"/>
                <a:gd name="T43" fmla="*/ 30 h 128"/>
                <a:gd name="T44" fmla="*/ 16 w 113"/>
                <a:gd name="T45" fmla="*/ 32 h 128"/>
                <a:gd name="T46" fmla="*/ 21 w 113"/>
                <a:gd name="T47" fmla="*/ 31 h 128"/>
                <a:gd name="T48" fmla="*/ 25 w 113"/>
                <a:gd name="T49" fmla="*/ 29 h 128"/>
                <a:gd name="T50" fmla="*/ 25 w 113"/>
                <a:gd name="T51" fmla="*/ 29 h 128"/>
                <a:gd name="T52" fmla="*/ 25 w 113"/>
                <a:gd name="T53" fmla="*/ 28 h 128"/>
                <a:gd name="T54" fmla="*/ 25 w 113"/>
                <a:gd name="T55" fmla="*/ 28 h 128"/>
                <a:gd name="T56" fmla="*/ 25 w 113"/>
                <a:gd name="T57" fmla="*/ 29 h 128"/>
                <a:gd name="T58" fmla="*/ 21 w 113"/>
                <a:gd name="T59" fmla="*/ 30 h 128"/>
                <a:gd name="T60" fmla="*/ 17 w 113"/>
                <a:gd name="T61" fmla="*/ 29 h 128"/>
                <a:gd name="T62" fmla="*/ 13 w 113"/>
                <a:gd name="T63" fmla="*/ 28 h 128"/>
                <a:gd name="T64" fmla="*/ 10 w 113"/>
                <a:gd name="T65" fmla="*/ 25 h 128"/>
                <a:gd name="T66" fmla="*/ 7 w 113"/>
                <a:gd name="T67" fmla="*/ 22 h 128"/>
                <a:gd name="T68" fmla="*/ 5 w 113"/>
                <a:gd name="T69" fmla="*/ 19 h 128"/>
                <a:gd name="T70" fmla="*/ 4 w 113"/>
                <a:gd name="T71" fmla="*/ 15 h 128"/>
                <a:gd name="T72" fmla="*/ 3 w 113"/>
                <a:gd name="T73" fmla="*/ 12 h 128"/>
                <a:gd name="T74" fmla="*/ 4 w 113"/>
                <a:gd name="T75" fmla="*/ 8 h 128"/>
                <a:gd name="T76" fmla="*/ 5 w 113"/>
                <a:gd name="T77" fmla="*/ 5 h 128"/>
                <a:gd name="T78" fmla="*/ 7 w 113"/>
                <a:gd name="T79" fmla="*/ 3 h 128"/>
                <a:gd name="T80" fmla="*/ 10 w 113"/>
                <a:gd name="T81" fmla="*/ 2 h 128"/>
                <a:gd name="T82" fmla="*/ 13 w 113"/>
                <a:gd name="T83" fmla="*/ 2 h 128"/>
                <a:gd name="T84" fmla="*/ 16 w 113"/>
                <a:gd name="T85" fmla="*/ 2 h 128"/>
                <a:gd name="T86" fmla="*/ 19 w 113"/>
                <a:gd name="T87" fmla="*/ 3 h 128"/>
                <a:gd name="T88" fmla="*/ 22 w 113"/>
                <a:gd name="T89" fmla="*/ 4 h 128"/>
                <a:gd name="T90" fmla="*/ 25 w 113"/>
                <a:gd name="T91" fmla="*/ 7 h 128"/>
                <a:gd name="T92" fmla="*/ 27 w 113"/>
                <a:gd name="T93" fmla="*/ 11 h 128"/>
                <a:gd name="T94" fmla="*/ 28 w 113"/>
                <a:gd name="T95" fmla="*/ 14 h 128"/>
                <a:gd name="T96" fmla="*/ 28 w 113"/>
                <a:gd name="T97" fmla="*/ 18 h 128"/>
                <a:gd name="T98" fmla="*/ 28 w 113"/>
                <a:gd name="T99" fmla="*/ 18 h 128"/>
                <a:gd name="T100" fmla="*/ 29 w 113"/>
                <a:gd name="T101" fmla="*/ 18 h 128"/>
                <a:gd name="T102" fmla="*/ 29 w 113"/>
                <a:gd name="T103" fmla="*/ 18 h 128"/>
                <a:gd name="T104" fmla="*/ 29 w 113"/>
                <a:gd name="T105" fmla="*/ 18 h 128"/>
                <a:gd name="T106" fmla="*/ 29 w 113"/>
                <a:gd name="T107" fmla="*/ 18 h 12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3"/>
                <a:gd name="T163" fmla="*/ 0 h 128"/>
                <a:gd name="T164" fmla="*/ 113 w 113"/>
                <a:gd name="T165" fmla="*/ 128 h 12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3" h="128">
                  <a:moveTo>
                    <a:pt x="113" y="74"/>
                  </a:moveTo>
                  <a:lnTo>
                    <a:pt x="111" y="61"/>
                  </a:lnTo>
                  <a:lnTo>
                    <a:pt x="109" y="49"/>
                  </a:lnTo>
                  <a:lnTo>
                    <a:pt x="104" y="38"/>
                  </a:lnTo>
                  <a:lnTo>
                    <a:pt x="98" y="28"/>
                  </a:lnTo>
                  <a:lnTo>
                    <a:pt x="91" y="19"/>
                  </a:lnTo>
                  <a:lnTo>
                    <a:pt x="82" y="12"/>
                  </a:lnTo>
                  <a:lnTo>
                    <a:pt x="72" y="6"/>
                  </a:lnTo>
                  <a:lnTo>
                    <a:pt x="59" y="2"/>
                  </a:lnTo>
                  <a:lnTo>
                    <a:pt x="50" y="0"/>
                  </a:lnTo>
                  <a:lnTo>
                    <a:pt x="41" y="2"/>
                  </a:lnTo>
                  <a:lnTo>
                    <a:pt x="33" y="5"/>
                  </a:lnTo>
                  <a:lnTo>
                    <a:pt x="24" y="10"/>
                  </a:lnTo>
                  <a:lnTo>
                    <a:pt x="18" y="15"/>
                  </a:lnTo>
                  <a:lnTo>
                    <a:pt x="12" y="23"/>
                  </a:lnTo>
                  <a:lnTo>
                    <a:pt x="7" y="30"/>
                  </a:lnTo>
                  <a:lnTo>
                    <a:pt x="4" y="38"/>
                  </a:lnTo>
                  <a:lnTo>
                    <a:pt x="0" y="57"/>
                  </a:lnTo>
                  <a:lnTo>
                    <a:pt x="4" y="76"/>
                  </a:lnTo>
                  <a:lnTo>
                    <a:pt x="13" y="95"/>
                  </a:lnTo>
                  <a:lnTo>
                    <a:pt x="27" y="111"/>
                  </a:lnTo>
                  <a:lnTo>
                    <a:pt x="44" y="122"/>
                  </a:lnTo>
                  <a:lnTo>
                    <a:pt x="63" y="128"/>
                  </a:lnTo>
                  <a:lnTo>
                    <a:pt x="81" y="127"/>
                  </a:lnTo>
                  <a:lnTo>
                    <a:pt x="98" y="117"/>
                  </a:lnTo>
                  <a:lnTo>
                    <a:pt x="98" y="116"/>
                  </a:lnTo>
                  <a:lnTo>
                    <a:pt x="98" y="114"/>
                  </a:lnTo>
                  <a:lnTo>
                    <a:pt x="97" y="116"/>
                  </a:lnTo>
                  <a:lnTo>
                    <a:pt x="82" y="120"/>
                  </a:lnTo>
                  <a:lnTo>
                    <a:pt x="67" y="119"/>
                  </a:lnTo>
                  <a:lnTo>
                    <a:pt x="52" y="113"/>
                  </a:lnTo>
                  <a:lnTo>
                    <a:pt x="39" y="103"/>
                  </a:lnTo>
                  <a:lnTo>
                    <a:pt x="28" y="90"/>
                  </a:lnTo>
                  <a:lnTo>
                    <a:pt x="19" y="76"/>
                  </a:lnTo>
                  <a:lnTo>
                    <a:pt x="13" y="63"/>
                  </a:lnTo>
                  <a:lnTo>
                    <a:pt x="11" y="49"/>
                  </a:lnTo>
                  <a:lnTo>
                    <a:pt x="13" y="35"/>
                  </a:lnTo>
                  <a:lnTo>
                    <a:pt x="19" y="23"/>
                  </a:lnTo>
                  <a:lnTo>
                    <a:pt x="27" y="15"/>
                  </a:lnTo>
                  <a:lnTo>
                    <a:pt x="38" y="10"/>
                  </a:lnTo>
                  <a:lnTo>
                    <a:pt x="50" y="8"/>
                  </a:lnTo>
                  <a:lnTo>
                    <a:pt x="63" y="8"/>
                  </a:lnTo>
                  <a:lnTo>
                    <a:pt x="75" y="12"/>
                  </a:lnTo>
                  <a:lnTo>
                    <a:pt x="87" y="19"/>
                  </a:lnTo>
                  <a:lnTo>
                    <a:pt x="97" y="30"/>
                  </a:lnTo>
                  <a:lnTo>
                    <a:pt x="105" y="44"/>
                  </a:lnTo>
                  <a:lnTo>
                    <a:pt x="110" y="59"/>
                  </a:lnTo>
                  <a:lnTo>
                    <a:pt x="112" y="75"/>
                  </a:lnTo>
                  <a:lnTo>
                    <a:pt x="113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08" name="Freeform 73"/>
            <p:cNvSpPr>
              <a:spLocks/>
            </p:cNvSpPr>
            <p:nvPr/>
          </p:nvSpPr>
          <p:spPr bwMode="auto">
            <a:xfrm>
              <a:off x="4524" y="3099"/>
              <a:ext cx="25" cy="19"/>
            </a:xfrm>
            <a:custGeom>
              <a:avLst/>
              <a:gdLst>
                <a:gd name="T0" fmla="*/ 0 w 48"/>
                <a:gd name="T1" fmla="*/ 3 h 39"/>
                <a:gd name="T2" fmla="*/ 2 w 48"/>
                <a:gd name="T3" fmla="*/ 2 h 39"/>
                <a:gd name="T4" fmla="*/ 4 w 48"/>
                <a:gd name="T5" fmla="*/ 2 h 39"/>
                <a:gd name="T6" fmla="*/ 6 w 48"/>
                <a:gd name="T7" fmla="*/ 3 h 39"/>
                <a:gd name="T8" fmla="*/ 8 w 48"/>
                <a:gd name="T9" fmla="*/ 4 h 39"/>
                <a:gd name="T10" fmla="*/ 8 w 48"/>
                <a:gd name="T11" fmla="*/ 5 h 39"/>
                <a:gd name="T12" fmla="*/ 9 w 48"/>
                <a:gd name="T13" fmla="*/ 6 h 39"/>
                <a:gd name="T14" fmla="*/ 9 w 48"/>
                <a:gd name="T15" fmla="*/ 6 h 39"/>
                <a:gd name="T16" fmla="*/ 10 w 48"/>
                <a:gd name="T17" fmla="*/ 7 h 39"/>
                <a:gd name="T18" fmla="*/ 10 w 48"/>
                <a:gd name="T19" fmla="*/ 8 h 39"/>
                <a:gd name="T20" fmla="*/ 10 w 48"/>
                <a:gd name="T21" fmla="*/ 9 h 39"/>
                <a:gd name="T22" fmla="*/ 11 w 48"/>
                <a:gd name="T23" fmla="*/ 9 h 39"/>
                <a:gd name="T24" fmla="*/ 12 w 48"/>
                <a:gd name="T25" fmla="*/ 9 h 39"/>
                <a:gd name="T26" fmla="*/ 13 w 48"/>
                <a:gd name="T27" fmla="*/ 9 h 39"/>
                <a:gd name="T28" fmla="*/ 13 w 48"/>
                <a:gd name="T29" fmla="*/ 9 h 39"/>
                <a:gd name="T30" fmla="*/ 13 w 48"/>
                <a:gd name="T31" fmla="*/ 8 h 39"/>
                <a:gd name="T32" fmla="*/ 13 w 48"/>
                <a:gd name="T33" fmla="*/ 8 h 39"/>
                <a:gd name="T34" fmla="*/ 13 w 48"/>
                <a:gd name="T35" fmla="*/ 5 h 39"/>
                <a:gd name="T36" fmla="*/ 11 w 48"/>
                <a:gd name="T37" fmla="*/ 2 h 39"/>
                <a:gd name="T38" fmla="*/ 9 w 48"/>
                <a:gd name="T39" fmla="*/ 0 h 39"/>
                <a:gd name="T40" fmla="*/ 6 w 48"/>
                <a:gd name="T41" fmla="*/ 0 h 39"/>
                <a:gd name="T42" fmla="*/ 4 w 48"/>
                <a:gd name="T43" fmla="*/ 0 h 39"/>
                <a:gd name="T44" fmla="*/ 2 w 48"/>
                <a:gd name="T45" fmla="*/ 0 h 39"/>
                <a:gd name="T46" fmla="*/ 1 w 48"/>
                <a:gd name="T47" fmla="*/ 2 h 39"/>
                <a:gd name="T48" fmla="*/ 0 w 48"/>
                <a:gd name="T49" fmla="*/ 3 h 39"/>
                <a:gd name="T50" fmla="*/ 0 w 48"/>
                <a:gd name="T51" fmla="*/ 3 h 39"/>
                <a:gd name="T52" fmla="*/ 0 w 48"/>
                <a:gd name="T53" fmla="*/ 3 h 39"/>
                <a:gd name="T54" fmla="*/ 0 w 48"/>
                <a:gd name="T55" fmla="*/ 3 h 39"/>
                <a:gd name="T56" fmla="*/ 0 w 48"/>
                <a:gd name="T57" fmla="*/ 3 h 39"/>
                <a:gd name="T58" fmla="*/ 0 w 48"/>
                <a:gd name="T59" fmla="*/ 3 h 3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8"/>
                <a:gd name="T91" fmla="*/ 0 h 39"/>
                <a:gd name="T92" fmla="*/ 48 w 48"/>
                <a:gd name="T93" fmla="*/ 39 h 3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8" h="39">
                  <a:moveTo>
                    <a:pt x="0" y="15"/>
                  </a:moveTo>
                  <a:lnTo>
                    <a:pt x="5" y="8"/>
                  </a:lnTo>
                  <a:lnTo>
                    <a:pt x="14" y="8"/>
                  </a:lnTo>
                  <a:lnTo>
                    <a:pt x="22" y="12"/>
                  </a:lnTo>
                  <a:lnTo>
                    <a:pt x="29" y="18"/>
                  </a:lnTo>
                  <a:lnTo>
                    <a:pt x="31" y="21"/>
                  </a:lnTo>
                  <a:lnTo>
                    <a:pt x="33" y="24"/>
                  </a:lnTo>
                  <a:lnTo>
                    <a:pt x="35" y="27"/>
                  </a:lnTo>
                  <a:lnTo>
                    <a:pt x="37" y="31"/>
                  </a:lnTo>
                  <a:lnTo>
                    <a:pt x="38" y="33"/>
                  </a:lnTo>
                  <a:lnTo>
                    <a:pt x="39" y="36"/>
                  </a:lnTo>
                  <a:lnTo>
                    <a:pt x="41" y="38"/>
                  </a:lnTo>
                  <a:lnTo>
                    <a:pt x="44" y="39"/>
                  </a:lnTo>
                  <a:lnTo>
                    <a:pt x="46" y="39"/>
                  </a:lnTo>
                  <a:lnTo>
                    <a:pt x="47" y="38"/>
                  </a:lnTo>
                  <a:lnTo>
                    <a:pt x="48" y="35"/>
                  </a:lnTo>
                  <a:lnTo>
                    <a:pt x="48" y="33"/>
                  </a:lnTo>
                  <a:lnTo>
                    <a:pt x="46" y="21"/>
                  </a:lnTo>
                  <a:lnTo>
                    <a:pt x="41" y="11"/>
                  </a:lnTo>
                  <a:lnTo>
                    <a:pt x="33" y="3"/>
                  </a:lnTo>
                  <a:lnTo>
                    <a:pt x="22" y="0"/>
                  </a:lnTo>
                  <a:lnTo>
                    <a:pt x="14" y="0"/>
                  </a:lnTo>
                  <a:lnTo>
                    <a:pt x="7" y="2"/>
                  </a:lnTo>
                  <a:lnTo>
                    <a:pt x="2" y="8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09" name="Freeform 74"/>
            <p:cNvSpPr>
              <a:spLocks/>
            </p:cNvSpPr>
            <p:nvPr/>
          </p:nvSpPr>
          <p:spPr bwMode="auto">
            <a:xfrm>
              <a:off x="4545" y="3095"/>
              <a:ext cx="62" cy="61"/>
            </a:xfrm>
            <a:custGeom>
              <a:avLst/>
              <a:gdLst>
                <a:gd name="T0" fmla="*/ 3 w 124"/>
                <a:gd name="T1" fmla="*/ 10 h 121"/>
                <a:gd name="T2" fmla="*/ 6 w 124"/>
                <a:gd name="T3" fmla="*/ 4 h 121"/>
                <a:gd name="T4" fmla="*/ 12 w 124"/>
                <a:gd name="T5" fmla="*/ 2 h 121"/>
                <a:gd name="T6" fmla="*/ 18 w 124"/>
                <a:gd name="T7" fmla="*/ 2 h 121"/>
                <a:gd name="T8" fmla="*/ 25 w 124"/>
                <a:gd name="T9" fmla="*/ 5 h 121"/>
                <a:gd name="T10" fmla="*/ 28 w 124"/>
                <a:gd name="T11" fmla="*/ 13 h 121"/>
                <a:gd name="T12" fmla="*/ 28 w 124"/>
                <a:gd name="T13" fmla="*/ 20 h 121"/>
                <a:gd name="T14" fmla="*/ 26 w 124"/>
                <a:gd name="T15" fmla="*/ 24 h 121"/>
                <a:gd name="T16" fmla="*/ 22 w 124"/>
                <a:gd name="T17" fmla="*/ 27 h 121"/>
                <a:gd name="T18" fmla="*/ 16 w 124"/>
                <a:gd name="T19" fmla="*/ 28 h 121"/>
                <a:gd name="T20" fmla="*/ 11 w 124"/>
                <a:gd name="T21" fmla="*/ 27 h 121"/>
                <a:gd name="T22" fmla="*/ 7 w 124"/>
                <a:gd name="T23" fmla="*/ 25 h 121"/>
                <a:gd name="T24" fmla="*/ 4 w 124"/>
                <a:gd name="T25" fmla="*/ 21 h 121"/>
                <a:gd name="T26" fmla="*/ 2 w 124"/>
                <a:gd name="T27" fmla="*/ 17 h 121"/>
                <a:gd name="T28" fmla="*/ 1 w 124"/>
                <a:gd name="T29" fmla="*/ 15 h 121"/>
                <a:gd name="T30" fmla="*/ 0 w 124"/>
                <a:gd name="T31" fmla="*/ 15 h 121"/>
                <a:gd name="T32" fmla="*/ 2 w 124"/>
                <a:gd name="T33" fmla="*/ 19 h 121"/>
                <a:gd name="T34" fmla="*/ 5 w 124"/>
                <a:gd name="T35" fmla="*/ 24 h 121"/>
                <a:gd name="T36" fmla="*/ 10 w 124"/>
                <a:gd name="T37" fmla="*/ 29 h 121"/>
                <a:gd name="T38" fmla="*/ 16 w 124"/>
                <a:gd name="T39" fmla="*/ 31 h 121"/>
                <a:gd name="T40" fmla="*/ 23 w 124"/>
                <a:gd name="T41" fmla="*/ 29 h 121"/>
                <a:gd name="T42" fmla="*/ 27 w 124"/>
                <a:gd name="T43" fmla="*/ 26 h 121"/>
                <a:gd name="T44" fmla="*/ 30 w 124"/>
                <a:gd name="T45" fmla="*/ 22 h 121"/>
                <a:gd name="T46" fmla="*/ 31 w 124"/>
                <a:gd name="T47" fmla="*/ 17 h 121"/>
                <a:gd name="T48" fmla="*/ 30 w 124"/>
                <a:gd name="T49" fmla="*/ 11 h 121"/>
                <a:gd name="T50" fmla="*/ 27 w 124"/>
                <a:gd name="T51" fmla="*/ 6 h 121"/>
                <a:gd name="T52" fmla="*/ 23 w 124"/>
                <a:gd name="T53" fmla="*/ 2 h 121"/>
                <a:gd name="T54" fmla="*/ 17 w 124"/>
                <a:gd name="T55" fmla="*/ 1 h 121"/>
                <a:gd name="T56" fmla="*/ 11 w 124"/>
                <a:gd name="T57" fmla="*/ 1 h 121"/>
                <a:gd name="T58" fmla="*/ 7 w 124"/>
                <a:gd name="T59" fmla="*/ 3 h 121"/>
                <a:gd name="T60" fmla="*/ 4 w 124"/>
                <a:gd name="T61" fmla="*/ 6 h 121"/>
                <a:gd name="T62" fmla="*/ 2 w 124"/>
                <a:gd name="T63" fmla="*/ 11 h 121"/>
                <a:gd name="T64" fmla="*/ 2 w 124"/>
                <a:gd name="T65" fmla="*/ 14 h 121"/>
                <a:gd name="T66" fmla="*/ 2 w 124"/>
                <a:gd name="T67" fmla="*/ 14 h 121"/>
                <a:gd name="T68" fmla="*/ 2 w 124"/>
                <a:gd name="T69" fmla="*/ 14 h 1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4"/>
                <a:gd name="T106" fmla="*/ 0 h 121"/>
                <a:gd name="T107" fmla="*/ 124 w 124"/>
                <a:gd name="T108" fmla="*/ 121 h 12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4" h="121">
                  <a:moveTo>
                    <a:pt x="7" y="53"/>
                  </a:moveTo>
                  <a:lnTo>
                    <a:pt x="10" y="38"/>
                  </a:lnTo>
                  <a:lnTo>
                    <a:pt x="15" y="26"/>
                  </a:lnTo>
                  <a:lnTo>
                    <a:pt x="23" y="16"/>
                  </a:lnTo>
                  <a:lnTo>
                    <a:pt x="34" y="9"/>
                  </a:lnTo>
                  <a:lnTo>
                    <a:pt x="45" y="5"/>
                  </a:lnTo>
                  <a:lnTo>
                    <a:pt x="58" y="4"/>
                  </a:lnTo>
                  <a:lnTo>
                    <a:pt x="72" y="7"/>
                  </a:lnTo>
                  <a:lnTo>
                    <a:pt x="85" y="11"/>
                  </a:lnTo>
                  <a:lnTo>
                    <a:pt x="98" y="20"/>
                  </a:lnTo>
                  <a:lnTo>
                    <a:pt x="106" y="34"/>
                  </a:lnTo>
                  <a:lnTo>
                    <a:pt x="112" y="49"/>
                  </a:lnTo>
                  <a:lnTo>
                    <a:pt x="113" y="65"/>
                  </a:lnTo>
                  <a:lnTo>
                    <a:pt x="112" y="77"/>
                  </a:lnTo>
                  <a:lnTo>
                    <a:pt x="109" y="87"/>
                  </a:lnTo>
                  <a:lnTo>
                    <a:pt x="103" y="95"/>
                  </a:lnTo>
                  <a:lnTo>
                    <a:pt x="95" y="101"/>
                  </a:lnTo>
                  <a:lnTo>
                    <a:pt x="86" y="106"/>
                  </a:lnTo>
                  <a:lnTo>
                    <a:pt x="75" y="108"/>
                  </a:lnTo>
                  <a:lnTo>
                    <a:pt x="64" y="109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35" y="102"/>
                  </a:lnTo>
                  <a:lnTo>
                    <a:pt x="27" y="98"/>
                  </a:lnTo>
                  <a:lnTo>
                    <a:pt x="21" y="91"/>
                  </a:lnTo>
                  <a:lnTo>
                    <a:pt x="15" y="84"/>
                  </a:lnTo>
                  <a:lnTo>
                    <a:pt x="10" y="77"/>
                  </a:lnTo>
                  <a:lnTo>
                    <a:pt x="6" y="68"/>
                  </a:lnTo>
                  <a:lnTo>
                    <a:pt x="3" y="60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5" y="73"/>
                  </a:lnTo>
                  <a:lnTo>
                    <a:pt x="11" y="86"/>
                  </a:lnTo>
                  <a:lnTo>
                    <a:pt x="18" y="96"/>
                  </a:lnTo>
                  <a:lnTo>
                    <a:pt x="27" y="107"/>
                  </a:lnTo>
                  <a:lnTo>
                    <a:pt x="37" y="114"/>
                  </a:lnTo>
                  <a:lnTo>
                    <a:pt x="49" y="118"/>
                  </a:lnTo>
                  <a:lnTo>
                    <a:pt x="63" y="121"/>
                  </a:lnTo>
                  <a:lnTo>
                    <a:pt x="78" y="118"/>
                  </a:lnTo>
                  <a:lnTo>
                    <a:pt x="89" y="115"/>
                  </a:lnTo>
                  <a:lnTo>
                    <a:pt x="98" y="110"/>
                  </a:lnTo>
                  <a:lnTo>
                    <a:pt x="108" y="103"/>
                  </a:lnTo>
                  <a:lnTo>
                    <a:pt x="115" y="96"/>
                  </a:lnTo>
                  <a:lnTo>
                    <a:pt x="119" y="88"/>
                  </a:lnTo>
                  <a:lnTo>
                    <a:pt x="123" y="79"/>
                  </a:lnTo>
                  <a:lnTo>
                    <a:pt x="124" y="68"/>
                  </a:lnTo>
                  <a:lnTo>
                    <a:pt x="123" y="56"/>
                  </a:lnTo>
                  <a:lnTo>
                    <a:pt x="119" y="43"/>
                  </a:lnTo>
                  <a:lnTo>
                    <a:pt x="115" y="32"/>
                  </a:lnTo>
                  <a:lnTo>
                    <a:pt x="108" y="23"/>
                  </a:lnTo>
                  <a:lnTo>
                    <a:pt x="98" y="13"/>
                  </a:lnTo>
                  <a:lnTo>
                    <a:pt x="89" y="8"/>
                  </a:lnTo>
                  <a:lnTo>
                    <a:pt x="78" y="3"/>
                  </a:lnTo>
                  <a:lnTo>
                    <a:pt x="65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3" y="4"/>
                  </a:lnTo>
                  <a:lnTo>
                    <a:pt x="26" y="10"/>
                  </a:lnTo>
                  <a:lnTo>
                    <a:pt x="19" y="16"/>
                  </a:lnTo>
                  <a:lnTo>
                    <a:pt x="13" y="24"/>
                  </a:lnTo>
                  <a:lnTo>
                    <a:pt x="8" y="33"/>
                  </a:lnTo>
                  <a:lnTo>
                    <a:pt x="6" y="42"/>
                  </a:lnTo>
                  <a:lnTo>
                    <a:pt x="6" y="53"/>
                  </a:lnTo>
                  <a:lnTo>
                    <a:pt x="7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10" name="Freeform 75"/>
            <p:cNvSpPr>
              <a:spLocks/>
            </p:cNvSpPr>
            <p:nvPr/>
          </p:nvSpPr>
          <p:spPr bwMode="auto">
            <a:xfrm>
              <a:off x="4598" y="3118"/>
              <a:ext cx="65" cy="14"/>
            </a:xfrm>
            <a:custGeom>
              <a:avLst/>
              <a:gdLst>
                <a:gd name="T0" fmla="*/ 32 w 131"/>
                <a:gd name="T1" fmla="*/ 0 h 28"/>
                <a:gd name="T2" fmla="*/ 28 w 131"/>
                <a:gd name="T3" fmla="*/ 1 h 28"/>
                <a:gd name="T4" fmla="*/ 24 w 131"/>
                <a:gd name="T5" fmla="*/ 1 h 28"/>
                <a:gd name="T6" fmla="*/ 20 w 131"/>
                <a:gd name="T7" fmla="*/ 2 h 28"/>
                <a:gd name="T8" fmla="*/ 16 w 131"/>
                <a:gd name="T9" fmla="*/ 3 h 28"/>
                <a:gd name="T10" fmla="*/ 12 w 131"/>
                <a:gd name="T11" fmla="*/ 3 h 28"/>
                <a:gd name="T12" fmla="*/ 8 w 131"/>
                <a:gd name="T13" fmla="*/ 4 h 28"/>
                <a:gd name="T14" fmla="*/ 5 w 131"/>
                <a:gd name="T15" fmla="*/ 5 h 28"/>
                <a:gd name="T16" fmla="*/ 1 w 131"/>
                <a:gd name="T17" fmla="*/ 6 h 28"/>
                <a:gd name="T18" fmla="*/ 0 w 131"/>
                <a:gd name="T19" fmla="*/ 6 h 28"/>
                <a:gd name="T20" fmla="*/ 0 w 131"/>
                <a:gd name="T21" fmla="*/ 7 h 28"/>
                <a:gd name="T22" fmla="*/ 0 w 131"/>
                <a:gd name="T23" fmla="*/ 7 h 28"/>
                <a:gd name="T24" fmla="*/ 0 w 131"/>
                <a:gd name="T25" fmla="*/ 7 h 28"/>
                <a:gd name="T26" fmla="*/ 4 w 131"/>
                <a:gd name="T27" fmla="*/ 7 h 28"/>
                <a:gd name="T28" fmla="*/ 8 w 131"/>
                <a:gd name="T29" fmla="*/ 6 h 28"/>
                <a:gd name="T30" fmla="*/ 12 w 131"/>
                <a:gd name="T31" fmla="*/ 5 h 28"/>
                <a:gd name="T32" fmla="*/ 16 w 131"/>
                <a:gd name="T33" fmla="*/ 4 h 28"/>
                <a:gd name="T34" fmla="*/ 20 w 131"/>
                <a:gd name="T35" fmla="*/ 3 h 28"/>
                <a:gd name="T36" fmla="*/ 24 w 131"/>
                <a:gd name="T37" fmla="*/ 2 h 28"/>
                <a:gd name="T38" fmla="*/ 28 w 131"/>
                <a:gd name="T39" fmla="*/ 1 h 28"/>
                <a:gd name="T40" fmla="*/ 32 w 131"/>
                <a:gd name="T41" fmla="*/ 0 h 28"/>
                <a:gd name="T42" fmla="*/ 32 w 131"/>
                <a:gd name="T43" fmla="*/ 0 h 28"/>
                <a:gd name="T44" fmla="*/ 32 w 131"/>
                <a:gd name="T45" fmla="*/ 0 h 28"/>
                <a:gd name="T46" fmla="*/ 32 w 131"/>
                <a:gd name="T47" fmla="*/ 0 h 28"/>
                <a:gd name="T48" fmla="*/ 32 w 131"/>
                <a:gd name="T49" fmla="*/ 0 h 28"/>
                <a:gd name="T50" fmla="*/ 32 w 131"/>
                <a:gd name="T51" fmla="*/ 0 h 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31"/>
                <a:gd name="T79" fmla="*/ 0 h 28"/>
                <a:gd name="T80" fmla="*/ 131 w 131"/>
                <a:gd name="T81" fmla="*/ 28 h 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31" h="28">
                  <a:moveTo>
                    <a:pt x="131" y="0"/>
                  </a:moveTo>
                  <a:lnTo>
                    <a:pt x="115" y="2"/>
                  </a:lnTo>
                  <a:lnTo>
                    <a:pt x="98" y="4"/>
                  </a:lnTo>
                  <a:lnTo>
                    <a:pt x="82" y="6"/>
                  </a:lnTo>
                  <a:lnTo>
                    <a:pt x="67" y="9"/>
                  </a:lnTo>
                  <a:lnTo>
                    <a:pt x="51" y="12"/>
                  </a:lnTo>
                  <a:lnTo>
                    <a:pt x="35" y="15"/>
                  </a:lnTo>
                  <a:lnTo>
                    <a:pt x="20" y="18"/>
                  </a:lnTo>
                  <a:lnTo>
                    <a:pt x="4" y="23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3" y="28"/>
                  </a:lnTo>
                  <a:lnTo>
                    <a:pt x="19" y="25"/>
                  </a:lnTo>
                  <a:lnTo>
                    <a:pt x="35" y="21"/>
                  </a:lnTo>
                  <a:lnTo>
                    <a:pt x="50" y="18"/>
                  </a:lnTo>
                  <a:lnTo>
                    <a:pt x="66" y="13"/>
                  </a:lnTo>
                  <a:lnTo>
                    <a:pt x="82" y="10"/>
                  </a:lnTo>
                  <a:lnTo>
                    <a:pt x="98" y="6"/>
                  </a:lnTo>
                  <a:lnTo>
                    <a:pt x="115" y="3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11" name="Freeform 76"/>
            <p:cNvSpPr>
              <a:spLocks/>
            </p:cNvSpPr>
            <p:nvPr/>
          </p:nvSpPr>
          <p:spPr bwMode="auto">
            <a:xfrm>
              <a:off x="4651" y="2976"/>
              <a:ext cx="53" cy="159"/>
            </a:xfrm>
            <a:custGeom>
              <a:avLst/>
              <a:gdLst>
                <a:gd name="T0" fmla="*/ 3 w 106"/>
                <a:gd name="T1" fmla="*/ 1 h 319"/>
                <a:gd name="T2" fmla="*/ 9 w 106"/>
                <a:gd name="T3" fmla="*/ 3 h 319"/>
                <a:gd name="T4" fmla="*/ 14 w 106"/>
                <a:gd name="T5" fmla="*/ 5 h 319"/>
                <a:gd name="T6" fmla="*/ 19 w 106"/>
                <a:gd name="T7" fmla="*/ 9 h 319"/>
                <a:gd name="T8" fmla="*/ 24 w 106"/>
                <a:gd name="T9" fmla="*/ 15 h 319"/>
                <a:gd name="T10" fmla="*/ 24 w 106"/>
                <a:gd name="T11" fmla="*/ 25 h 319"/>
                <a:gd name="T12" fmla="*/ 19 w 106"/>
                <a:gd name="T13" fmla="*/ 30 h 319"/>
                <a:gd name="T14" fmla="*/ 17 w 106"/>
                <a:gd name="T15" fmla="*/ 31 h 319"/>
                <a:gd name="T16" fmla="*/ 14 w 106"/>
                <a:gd name="T17" fmla="*/ 33 h 319"/>
                <a:gd name="T18" fmla="*/ 12 w 106"/>
                <a:gd name="T19" fmla="*/ 35 h 319"/>
                <a:gd name="T20" fmla="*/ 8 w 106"/>
                <a:gd name="T21" fmla="*/ 39 h 319"/>
                <a:gd name="T22" fmla="*/ 6 w 106"/>
                <a:gd name="T23" fmla="*/ 46 h 319"/>
                <a:gd name="T24" fmla="*/ 6 w 106"/>
                <a:gd name="T25" fmla="*/ 53 h 319"/>
                <a:gd name="T26" fmla="*/ 7 w 106"/>
                <a:gd name="T27" fmla="*/ 59 h 319"/>
                <a:gd name="T28" fmla="*/ 7 w 106"/>
                <a:gd name="T29" fmla="*/ 66 h 319"/>
                <a:gd name="T30" fmla="*/ 5 w 106"/>
                <a:gd name="T31" fmla="*/ 75 h 319"/>
                <a:gd name="T32" fmla="*/ 3 w 106"/>
                <a:gd name="T33" fmla="*/ 79 h 319"/>
                <a:gd name="T34" fmla="*/ 3 w 106"/>
                <a:gd name="T35" fmla="*/ 79 h 319"/>
                <a:gd name="T36" fmla="*/ 5 w 106"/>
                <a:gd name="T37" fmla="*/ 75 h 319"/>
                <a:gd name="T38" fmla="*/ 7 w 106"/>
                <a:gd name="T39" fmla="*/ 68 h 319"/>
                <a:gd name="T40" fmla="*/ 9 w 106"/>
                <a:gd name="T41" fmla="*/ 62 h 319"/>
                <a:gd name="T42" fmla="*/ 8 w 106"/>
                <a:gd name="T43" fmla="*/ 55 h 319"/>
                <a:gd name="T44" fmla="*/ 9 w 106"/>
                <a:gd name="T45" fmla="*/ 47 h 319"/>
                <a:gd name="T46" fmla="*/ 13 w 106"/>
                <a:gd name="T47" fmla="*/ 41 h 319"/>
                <a:gd name="T48" fmla="*/ 18 w 106"/>
                <a:gd name="T49" fmla="*/ 36 h 319"/>
                <a:gd name="T50" fmla="*/ 24 w 106"/>
                <a:gd name="T51" fmla="*/ 30 h 319"/>
                <a:gd name="T52" fmla="*/ 27 w 106"/>
                <a:gd name="T53" fmla="*/ 22 h 319"/>
                <a:gd name="T54" fmla="*/ 24 w 106"/>
                <a:gd name="T55" fmla="*/ 12 h 319"/>
                <a:gd name="T56" fmla="*/ 15 w 106"/>
                <a:gd name="T57" fmla="*/ 5 h 319"/>
                <a:gd name="T58" fmla="*/ 6 w 106"/>
                <a:gd name="T59" fmla="*/ 1 h 319"/>
                <a:gd name="T60" fmla="*/ 0 w 106"/>
                <a:gd name="T61" fmla="*/ 0 h 319"/>
                <a:gd name="T62" fmla="*/ 0 w 106"/>
                <a:gd name="T63" fmla="*/ 0 h 319"/>
                <a:gd name="T64" fmla="*/ 0 w 106"/>
                <a:gd name="T65" fmla="*/ 0 h 31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319"/>
                <a:gd name="T101" fmla="*/ 106 w 106"/>
                <a:gd name="T102" fmla="*/ 319 h 31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319">
                  <a:moveTo>
                    <a:pt x="0" y="1"/>
                  </a:moveTo>
                  <a:lnTo>
                    <a:pt x="12" y="4"/>
                  </a:lnTo>
                  <a:lnTo>
                    <a:pt x="24" y="8"/>
                  </a:lnTo>
                  <a:lnTo>
                    <a:pt x="35" y="12"/>
                  </a:lnTo>
                  <a:lnTo>
                    <a:pt x="45" y="16"/>
                  </a:lnTo>
                  <a:lnTo>
                    <a:pt x="56" y="23"/>
                  </a:lnTo>
                  <a:lnTo>
                    <a:pt x="65" y="29"/>
                  </a:lnTo>
                  <a:lnTo>
                    <a:pt x="74" y="37"/>
                  </a:lnTo>
                  <a:lnTo>
                    <a:pt x="82" y="46"/>
                  </a:lnTo>
                  <a:lnTo>
                    <a:pt x="93" y="63"/>
                  </a:lnTo>
                  <a:lnTo>
                    <a:pt x="96" y="83"/>
                  </a:lnTo>
                  <a:lnTo>
                    <a:pt x="93" y="101"/>
                  </a:lnTo>
                  <a:lnTo>
                    <a:pt x="79" y="118"/>
                  </a:lnTo>
                  <a:lnTo>
                    <a:pt x="74" y="121"/>
                  </a:lnTo>
                  <a:lnTo>
                    <a:pt x="70" y="124"/>
                  </a:lnTo>
                  <a:lnTo>
                    <a:pt x="65" y="127"/>
                  </a:lnTo>
                  <a:lnTo>
                    <a:pt x="60" y="130"/>
                  </a:lnTo>
                  <a:lnTo>
                    <a:pt x="56" y="134"/>
                  </a:lnTo>
                  <a:lnTo>
                    <a:pt x="51" y="137"/>
                  </a:lnTo>
                  <a:lnTo>
                    <a:pt x="47" y="141"/>
                  </a:lnTo>
                  <a:lnTo>
                    <a:pt x="42" y="145"/>
                  </a:lnTo>
                  <a:lnTo>
                    <a:pt x="32" y="158"/>
                  </a:lnTo>
                  <a:lnTo>
                    <a:pt x="26" y="172"/>
                  </a:lnTo>
                  <a:lnTo>
                    <a:pt x="22" y="187"/>
                  </a:lnTo>
                  <a:lnTo>
                    <a:pt x="22" y="203"/>
                  </a:lnTo>
                  <a:lnTo>
                    <a:pt x="24" y="214"/>
                  </a:lnTo>
                  <a:lnTo>
                    <a:pt x="26" y="227"/>
                  </a:lnTo>
                  <a:lnTo>
                    <a:pt x="28" y="238"/>
                  </a:lnTo>
                  <a:lnTo>
                    <a:pt x="29" y="251"/>
                  </a:lnTo>
                  <a:lnTo>
                    <a:pt x="28" y="267"/>
                  </a:lnTo>
                  <a:lnTo>
                    <a:pt x="24" y="285"/>
                  </a:lnTo>
                  <a:lnTo>
                    <a:pt x="18" y="302"/>
                  </a:lnTo>
                  <a:lnTo>
                    <a:pt x="13" y="318"/>
                  </a:lnTo>
                  <a:lnTo>
                    <a:pt x="13" y="319"/>
                  </a:lnTo>
                  <a:lnTo>
                    <a:pt x="14" y="319"/>
                  </a:lnTo>
                  <a:lnTo>
                    <a:pt x="14" y="318"/>
                  </a:lnTo>
                  <a:lnTo>
                    <a:pt x="19" y="303"/>
                  </a:lnTo>
                  <a:lnTo>
                    <a:pt x="24" y="289"/>
                  </a:lnTo>
                  <a:lnTo>
                    <a:pt x="28" y="275"/>
                  </a:lnTo>
                  <a:lnTo>
                    <a:pt x="32" y="260"/>
                  </a:lnTo>
                  <a:lnTo>
                    <a:pt x="33" y="248"/>
                  </a:lnTo>
                  <a:lnTo>
                    <a:pt x="33" y="234"/>
                  </a:lnTo>
                  <a:lnTo>
                    <a:pt x="32" y="220"/>
                  </a:lnTo>
                  <a:lnTo>
                    <a:pt x="32" y="207"/>
                  </a:lnTo>
                  <a:lnTo>
                    <a:pt x="34" y="191"/>
                  </a:lnTo>
                  <a:lnTo>
                    <a:pt x="40" y="177"/>
                  </a:lnTo>
                  <a:lnTo>
                    <a:pt x="49" y="165"/>
                  </a:lnTo>
                  <a:lnTo>
                    <a:pt x="60" y="154"/>
                  </a:lnTo>
                  <a:lnTo>
                    <a:pt x="72" y="144"/>
                  </a:lnTo>
                  <a:lnTo>
                    <a:pt x="83" y="134"/>
                  </a:lnTo>
                  <a:lnTo>
                    <a:pt x="94" y="122"/>
                  </a:lnTo>
                  <a:lnTo>
                    <a:pt x="102" y="109"/>
                  </a:lnTo>
                  <a:lnTo>
                    <a:pt x="106" y="88"/>
                  </a:lnTo>
                  <a:lnTo>
                    <a:pt x="104" y="68"/>
                  </a:lnTo>
                  <a:lnTo>
                    <a:pt x="95" y="50"/>
                  </a:lnTo>
                  <a:lnTo>
                    <a:pt x="80" y="35"/>
                  </a:lnTo>
                  <a:lnTo>
                    <a:pt x="63" y="22"/>
                  </a:lnTo>
                  <a:lnTo>
                    <a:pt x="42" y="12"/>
                  </a:lnTo>
                  <a:lnTo>
                    <a:pt x="21" y="5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12" name="Freeform 77"/>
            <p:cNvSpPr>
              <a:spLocks/>
            </p:cNvSpPr>
            <p:nvPr/>
          </p:nvSpPr>
          <p:spPr bwMode="auto">
            <a:xfrm>
              <a:off x="4513" y="2964"/>
              <a:ext cx="85" cy="107"/>
            </a:xfrm>
            <a:custGeom>
              <a:avLst/>
              <a:gdLst>
                <a:gd name="T0" fmla="*/ 43 w 169"/>
                <a:gd name="T1" fmla="*/ 0 h 214"/>
                <a:gd name="T2" fmla="*/ 38 w 169"/>
                <a:gd name="T3" fmla="*/ 0 h 214"/>
                <a:gd name="T4" fmla="*/ 33 w 169"/>
                <a:gd name="T5" fmla="*/ 1 h 214"/>
                <a:gd name="T6" fmla="*/ 29 w 169"/>
                <a:gd name="T7" fmla="*/ 3 h 214"/>
                <a:gd name="T8" fmla="*/ 24 w 169"/>
                <a:gd name="T9" fmla="*/ 5 h 214"/>
                <a:gd name="T10" fmla="*/ 20 w 169"/>
                <a:gd name="T11" fmla="*/ 7 h 214"/>
                <a:gd name="T12" fmla="*/ 16 w 169"/>
                <a:gd name="T13" fmla="*/ 10 h 214"/>
                <a:gd name="T14" fmla="*/ 12 w 169"/>
                <a:gd name="T15" fmla="*/ 13 h 214"/>
                <a:gd name="T16" fmla="*/ 9 w 169"/>
                <a:gd name="T17" fmla="*/ 17 h 214"/>
                <a:gd name="T18" fmla="*/ 6 w 169"/>
                <a:gd name="T19" fmla="*/ 21 h 214"/>
                <a:gd name="T20" fmla="*/ 4 w 169"/>
                <a:gd name="T21" fmla="*/ 25 h 214"/>
                <a:gd name="T22" fmla="*/ 2 w 169"/>
                <a:gd name="T23" fmla="*/ 29 h 214"/>
                <a:gd name="T24" fmla="*/ 1 w 169"/>
                <a:gd name="T25" fmla="*/ 35 h 214"/>
                <a:gd name="T26" fmla="*/ 0 w 169"/>
                <a:gd name="T27" fmla="*/ 40 h 214"/>
                <a:gd name="T28" fmla="*/ 1 w 169"/>
                <a:gd name="T29" fmla="*/ 45 h 214"/>
                <a:gd name="T30" fmla="*/ 2 w 169"/>
                <a:gd name="T31" fmla="*/ 49 h 214"/>
                <a:gd name="T32" fmla="*/ 4 w 169"/>
                <a:gd name="T33" fmla="*/ 54 h 214"/>
                <a:gd name="T34" fmla="*/ 5 w 169"/>
                <a:gd name="T35" fmla="*/ 54 h 214"/>
                <a:gd name="T36" fmla="*/ 6 w 169"/>
                <a:gd name="T37" fmla="*/ 53 h 214"/>
                <a:gd name="T38" fmla="*/ 6 w 169"/>
                <a:gd name="T39" fmla="*/ 53 h 214"/>
                <a:gd name="T40" fmla="*/ 6 w 169"/>
                <a:gd name="T41" fmla="*/ 52 h 214"/>
                <a:gd name="T42" fmla="*/ 6 w 169"/>
                <a:gd name="T43" fmla="*/ 49 h 214"/>
                <a:gd name="T44" fmla="*/ 6 w 169"/>
                <a:gd name="T45" fmla="*/ 46 h 214"/>
                <a:gd name="T46" fmla="*/ 5 w 169"/>
                <a:gd name="T47" fmla="*/ 43 h 214"/>
                <a:gd name="T48" fmla="*/ 4 w 169"/>
                <a:gd name="T49" fmla="*/ 40 h 214"/>
                <a:gd name="T50" fmla="*/ 4 w 169"/>
                <a:gd name="T51" fmla="*/ 35 h 214"/>
                <a:gd name="T52" fmla="*/ 5 w 169"/>
                <a:gd name="T53" fmla="*/ 29 h 214"/>
                <a:gd name="T54" fmla="*/ 7 w 169"/>
                <a:gd name="T55" fmla="*/ 25 h 214"/>
                <a:gd name="T56" fmla="*/ 9 w 169"/>
                <a:gd name="T57" fmla="*/ 21 h 214"/>
                <a:gd name="T58" fmla="*/ 11 w 169"/>
                <a:gd name="T59" fmla="*/ 17 h 214"/>
                <a:gd name="T60" fmla="*/ 15 w 169"/>
                <a:gd name="T61" fmla="*/ 13 h 214"/>
                <a:gd name="T62" fmla="*/ 18 w 169"/>
                <a:gd name="T63" fmla="*/ 9 h 214"/>
                <a:gd name="T64" fmla="*/ 23 w 169"/>
                <a:gd name="T65" fmla="*/ 6 h 214"/>
                <a:gd name="T66" fmla="*/ 28 w 169"/>
                <a:gd name="T67" fmla="*/ 3 h 214"/>
                <a:gd name="T68" fmla="*/ 33 w 169"/>
                <a:gd name="T69" fmla="*/ 2 h 214"/>
                <a:gd name="T70" fmla="*/ 38 w 169"/>
                <a:gd name="T71" fmla="*/ 1 h 214"/>
                <a:gd name="T72" fmla="*/ 43 w 169"/>
                <a:gd name="T73" fmla="*/ 0 h 214"/>
                <a:gd name="T74" fmla="*/ 43 w 169"/>
                <a:gd name="T75" fmla="*/ 0 h 214"/>
                <a:gd name="T76" fmla="*/ 43 w 169"/>
                <a:gd name="T77" fmla="*/ 0 h 214"/>
                <a:gd name="T78" fmla="*/ 43 w 169"/>
                <a:gd name="T79" fmla="*/ 0 h 214"/>
                <a:gd name="T80" fmla="*/ 43 w 169"/>
                <a:gd name="T81" fmla="*/ 0 h 214"/>
                <a:gd name="T82" fmla="*/ 43 w 169"/>
                <a:gd name="T83" fmla="*/ 0 h 2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69"/>
                <a:gd name="T127" fmla="*/ 0 h 214"/>
                <a:gd name="T128" fmla="*/ 169 w 169"/>
                <a:gd name="T129" fmla="*/ 214 h 2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69" h="214">
                  <a:moveTo>
                    <a:pt x="169" y="0"/>
                  </a:moveTo>
                  <a:lnTo>
                    <a:pt x="150" y="0"/>
                  </a:lnTo>
                  <a:lnTo>
                    <a:pt x="131" y="3"/>
                  </a:lnTo>
                  <a:lnTo>
                    <a:pt x="113" y="9"/>
                  </a:lnTo>
                  <a:lnTo>
                    <a:pt x="96" y="17"/>
                  </a:lnTo>
                  <a:lnTo>
                    <a:pt x="78" y="28"/>
                  </a:lnTo>
                  <a:lnTo>
                    <a:pt x="62" y="40"/>
                  </a:lnTo>
                  <a:lnTo>
                    <a:pt x="48" y="53"/>
                  </a:lnTo>
                  <a:lnTo>
                    <a:pt x="36" y="67"/>
                  </a:lnTo>
                  <a:lnTo>
                    <a:pt x="24" y="82"/>
                  </a:lnTo>
                  <a:lnTo>
                    <a:pt x="15" y="99"/>
                  </a:lnTo>
                  <a:lnTo>
                    <a:pt x="7" y="118"/>
                  </a:lnTo>
                  <a:lnTo>
                    <a:pt x="2" y="137"/>
                  </a:lnTo>
                  <a:lnTo>
                    <a:pt x="0" y="158"/>
                  </a:lnTo>
                  <a:lnTo>
                    <a:pt x="1" y="177"/>
                  </a:lnTo>
                  <a:lnTo>
                    <a:pt x="6" y="196"/>
                  </a:lnTo>
                  <a:lnTo>
                    <a:pt x="15" y="213"/>
                  </a:lnTo>
                  <a:lnTo>
                    <a:pt x="17" y="214"/>
                  </a:lnTo>
                  <a:lnTo>
                    <a:pt x="21" y="212"/>
                  </a:lnTo>
                  <a:lnTo>
                    <a:pt x="23" y="210"/>
                  </a:lnTo>
                  <a:lnTo>
                    <a:pt x="24" y="206"/>
                  </a:lnTo>
                  <a:lnTo>
                    <a:pt x="23" y="194"/>
                  </a:lnTo>
                  <a:lnTo>
                    <a:pt x="21" y="182"/>
                  </a:lnTo>
                  <a:lnTo>
                    <a:pt x="18" y="169"/>
                  </a:lnTo>
                  <a:lnTo>
                    <a:pt x="15" y="158"/>
                  </a:lnTo>
                  <a:lnTo>
                    <a:pt x="15" y="139"/>
                  </a:lnTo>
                  <a:lnTo>
                    <a:pt x="18" y="119"/>
                  </a:lnTo>
                  <a:lnTo>
                    <a:pt x="25" y="100"/>
                  </a:lnTo>
                  <a:lnTo>
                    <a:pt x="33" y="83"/>
                  </a:lnTo>
                  <a:lnTo>
                    <a:pt x="44" y="66"/>
                  </a:lnTo>
                  <a:lnTo>
                    <a:pt x="58" y="50"/>
                  </a:lnTo>
                  <a:lnTo>
                    <a:pt x="72" y="36"/>
                  </a:lnTo>
                  <a:lnTo>
                    <a:pt x="90" y="23"/>
                  </a:lnTo>
                  <a:lnTo>
                    <a:pt x="109" y="14"/>
                  </a:lnTo>
                  <a:lnTo>
                    <a:pt x="129" y="6"/>
                  </a:lnTo>
                  <a:lnTo>
                    <a:pt x="149" y="1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13" name="Freeform 78"/>
            <p:cNvSpPr>
              <a:spLocks/>
            </p:cNvSpPr>
            <p:nvPr/>
          </p:nvSpPr>
          <p:spPr bwMode="auto">
            <a:xfrm>
              <a:off x="4598" y="2946"/>
              <a:ext cx="144" cy="163"/>
            </a:xfrm>
            <a:custGeom>
              <a:avLst/>
              <a:gdLst>
                <a:gd name="T0" fmla="*/ 3 w 290"/>
                <a:gd name="T1" fmla="*/ 6 h 327"/>
                <a:gd name="T2" fmla="*/ 11 w 290"/>
                <a:gd name="T3" fmla="*/ 3 h 327"/>
                <a:gd name="T4" fmla="*/ 18 w 290"/>
                <a:gd name="T5" fmla="*/ 2 h 327"/>
                <a:gd name="T6" fmla="*/ 26 w 290"/>
                <a:gd name="T7" fmla="*/ 2 h 327"/>
                <a:gd name="T8" fmla="*/ 34 w 290"/>
                <a:gd name="T9" fmla="*/ 4 h 327"/>
                <a:gd name="T10" fmla="*/ 41 w 290"/>
                <a:gd name="T11" fmla="*/ 7 h 327"/>
                <a:gd name="T12" fmla="*/ 48 w 290"/>
                <a:gd name="T13" fmla="*/ 11 h 327"/>
                <a:gd name="T14" fmla="*/ 54 w 290"/>
                <a:gd name="T15" fmla="*/ 16 h 327"/>
                <a:gd name="T16" fmla="*/ 60 w 290"/>
                <a:gd name="T17" fmla="*/ 21 h 327"/>
                <a:gd name="T18" fmla="*/ 64 w 290"/>
                <a:gd name="T19" fmla="*/ 28 h 327"/>
                <a:gd name="T20" fmla="*/ 67 w 290"/>
                <a:gd name="T21" fmla="*/ 35 h 327"/>
                <a:gd name="T22" fmla="*/ 68 w 290"/>
                <a:gd name="T23" fmla="*/ 43 h 327"/>
                <a:gd name="T24" fmla="*/ 69 w 290"/>
                <a:gd name="T25" fmla="*/ 51 h 327"/>
                <a:gd name="T26" fmla="*/ 68 w 290"/>
                <a:gd name="T27" fmla="*/ 61 h 327"/>
                <a:gd name="T28" fmla="*/ 64 w 290"/>
                <a:gd name="T29" fmla="*/ 70 h 327"/>
                <a:gd name="T30" fmla="*/ 59 w 290"/>
                <a:gd name="T31" fmla="*/ 78 h 327"/>
                <a:gd name="T32" fmla="*/ 55 w 290"/>
                <a:gd name="T33" fmla="*/ 81 h 327"/>
                <a:gd name="T34" fmla="*/ 55 w 290"/>
                <a:gd name="T35" fmla="*/ 81 h 327"/>
                <a:gd name="T36" fmla="*/ 62 w 290"/>
                <a:gd name="T37" fmla="*/ 75 h 327"/>
                <a:gd name="T38" fmla="*/ 70 w 290"/>
                <a:gd name="T39" fmla="*/ 60 h 327"/>
                <a:gd name="T40" fmla="*/ 72 w 290"/>
                <a:gd name="T41" fmla="*/ 43 h 327"/>
                <a:gd name="T42" fmla="*/ 67 w 290"/>
                <a:gd name="T43" fmla="*/ 26 h 327"/>
                <a:gd name="T44" fmla="*/ 60 w 290"/>
                <a:gd name="T45" fmla="*/ 15 h 327"/>
                <a:gd name="T46" fmla="*/ 53 w 290"/>
                <a:gd name="T47" fmla="*/ 9 h 327"/>
                <a:gd name="T48" fmla="*/ 46 w 290"/>
                <a:gd name="T49" fmla="*/ 4 h 327"/>
                <a:gd name="T50" fmla="*/ 37 w 290"/>
                <a:gd name="T51" fmla="*/ 1 h 327"/>
                <a:gd name="T52" fmla="*/ 29 w 290"/>
                <a:gd name="T53" fmla="*/ 0 h 327"/>
                <a:gd name="T54" fmla="*/ 20 w 290"/>
                <a:gd name="T55" fmla="*/ 0 h 327"/>
                <a:gd name="T56" fmla="*/ 12 w 290"/>
                <a:gd name="T57" fmla="*/ 2 h 327"/>
                <a:gd name="T58" fmla="*/ 4 w 290"/>
                <a:gd name="T59" fmla="*/ 5 h 327"/>
                <a:gd name="T60" fmla="*/ 0 w 290"/>
                <a:gd name="T61" fmla="*/ 8 h 327"/>
                <a:gd name="T62" fmla="*/ 0 w 290"/>
                <a:gd name="T63" fmla="*/ 8 h 327"/>
                <a:gd name="T64" fmla="*/ 0 w 290"/>
                <a:gd name="T65" fmla="*/ 8 h 32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0"/>
                <a:gd name="T100" fmla="*/ 0 h 327"/>
                <a:gd name="T101" fmla="*/ 290 w 290"/>
                <a:gd name="T102" fmla="*/ 327 h 32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0" h="327">
                  <a:moveTo>
                    <a:pt x="0" y="32"/>
                  </a:moveTo>
                  <a:lnTo>
                    <a:pt x="15" y="24"/>
                  </a:lnTo>
                  <a:lnTo>
                    <a:pt x="29" y="17"/>
                  </a:lnTo>
                  <a:lnTo>
                    <a:pt x="44" y="14"/>
                  </a:lnTo>
                  <a:lnTo>
                    <a:pt x="60" y="11"/>
                  </a:lnTo>
                  <a:lnTo>
                    <a:pt x="75" y="9"/>
                  </a:lnTo>
                  <a:lnTo>
                    <a:pt x="90" y="9"/>
                  </a:lnTo>
                  <a:lnTo>
                    <a:pt x="106" y="11"/>
                  </a:lnTo>
                  <a:lnTo>
                    <a:pt x="121" y="14"/>
                  </a:lnTo>
                  <a:lnTo>
                    <a:pt x="136" y="19"/>
                  </a:lnTo>
                  <a:lnTo>
                    <a:pt x="151" y="23"/>
                  </a:lnTo>
                  <a:lnTo>
                    <a:pt x="165" y="30"/>
                  </a:lnTo>
                  <a:lnTo>
                    <a:pt x="180" y="37"/>
                  </a:lnTo>
                  <a:lnTo>
                    <a:pt x="194" y="45"/>
                  </a:lnTo>
                  <a:lnTo>
                    <a:pt x="207" y="54"/>
                  </a:lnTo>
                  <a:lnTo>
                    <a:pt x="219" y="65"/>
                  </a:lnTo>
                  <a:lnTo>
                    <a:pt x="231" y="75"/>
                  </a:lnTo>
                  <a:lnTo>
                    <a:pt x="241" y="87"/>
                  </a:lnTo>
                  <a:lnTo>
                    <a:pt x="249" y="99"/>
                  </a:lnTo>
                  <a:lnTo>
                    <a:pt x="257" y="113"/>
                  </a:lnTo>
                  <a:lnTo>
                    <a:pt x="263" y="128"/>
                  </a:lnTo>
                  <a:lnTo>
                    <a:pt x="269" y="143"/>
                  </a:lnTo>
                  <a:lnTo>
                    <a:pt x="272" y="159"/>
                  </a:lnTo>
                  <a:lnTo>
                    <a:pt x="276" y="174"/>
                  </a:lnTo>
                  <a:lnTo>
                    <a:pt x="278" y="189"/>
                  </a:lnTo>
                  <a:lnTo>
                    <a:pt x="278" y="207"/>
                  </a:lnTo>
                  <a:lnTo>
                    <a:pt x="277" y="227"/>
                  </a:lnTo>
                  <a:lnTo>
                    <a:pt x="273" y="246"/>
                  </a:lnTo>
                  <a:lnTo>
                    <a:pt x="268" y="263"/>
                  </a:lnTo>
                  <a:lnTo>
                    <a:pt x="260" y="280"/>
                  </a:lnTo>
                  <a:lnTo>
                    <a:pt x="249" y="297"/>
                  </a:lnTo>
                  <a:lnTo>
                    <a:pt x="238" y="312"/>
                  </a:lnTo>
                  <a:lnTo>
                    <a:pt x="225" y="326"/>
                  </a:lnTo>
                  <a:lnTo>
                    <a:pt x="224" y="326"/>
                  </a:lnTo>
                  <a:lnTo>
                    <a:pt x="224" y="327"/>
                  </a:lnTo>
                  <a:lnTo>
                    <a:pt x="225" y="327"/>
                  </a:lnTo>
                  <a:lnTo>
                    <a:pt x="249" y="302"/>
                  </a:lnTo>
                  <a:lnTo>
                    <a:pt x="269" y="273"/>
                  </a:lnTo>
                  <a:lnTo>
                    <a:pt x="281" y="241"/>
                  </a:lnTo>
                  <a:lnTo>
                    <a:pt x="288" y="207"/>
                  </a:lnTo>
                  <a:lnTo>
                    <a:pt x="290" y="173"/>
                  </a:lnTo>
                  <a:lnTo>
                    <a:pt x="284" y="138"/>
                  </a:lnTo>
                  <a:lnTo>
                    <a:pt x="271" y="106"/>
                  </a:lnTo>
                  <a:lnTo>
                    <a:pt x="253" y="75"/>
                  </a:lnTo>
                  <a:lnTo>
                    <a:pt x="241" y="61"/>
                  </a:lnTo>
                  <a:lnTo>
                    <a:pt x="228" y="47"/>
                  </a:lnTo>
                  <a:lnTo>
                    <a:pt x="215" y="36"/>
                  </a:lnTo>
                  <a:lnTo>
                    <a:pt x="200" y="27"/>
                  </a:lnTo>
                  <a:lnTo>
                    <a:pt x="185" y="19"/>
                  </a:lnTo>
                  <a:lnTo>
                    <a:pt x="169" y="12"/>
                  </a:lnTo>
                  <a:lnTo>
                    <a:pt x="152" y="6"/>
                  </a:lnTo>
                  <a:lnTo>
                    <a:pt x="135" y="2"/>
                  </a:lnTo>
                  <a:lnTo>
                    <a:pt x="118" y="1"/>
                  </a:lnTo>
                  <a:lnTo>
                    <a:pt x="101" y="0"/>
                  </a:lnTo>
                  <a:lnTo>
                    <a:pt x="83" y="1"/>
                  </a:lnTo>
                  <a:lnTo>
                    <a:pt x="66" y="5"/>
                  </a:lnTo>
                  <a:lnTo>
                    <a:pt x="49" y="9"/>
                  </a:lnTo>
                  <a:lnTo>
                    <a:pt x="33" y="15"/>
                  </a:lnTo>
                  <a:lnTo>
                    <a:pt x="16" y="23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14" name="Freeform 79"/>
            <p:cNvSpPr>
              <a:spLocks/>
            </p:cNvSpPr>
            <p:nvPr/>
          </p:nvSpPr>
          <p:spPr bwMode="auto">
            <a:xfrm>
              <a:off x="4614" y="2970"/>
              <a:ext cx="127" cy="67"/>
            </a:xfrm>
            <a:custGeom>
              <a:avLst/>
              <a:gdLst>
                <a:gd name="T0" fmla="*/ 0 w 253"/>
                <a:gd name="T1" fmla="*/ 0 h 133"/>
                <a:gd name="T2" fmla="*/ 5 w 253"/>
                <a:gd name="T3" fmla="*/ 3 h 133"/>
                <a:gd name="T4" fmla="*/ 9 w 253"/>
                <a:gd name="T5" fmla="*/ 4 h 133"/>
                <a:gd name="T6" fmla="*/ 14 w 253"/>
                <a:gd name="T7" fmla="*/ 5 h 133"/>
                <a:gd name="T8" fmla="*/ 18 w 253"/>
                <a:gd name="T9" fmla="*/ 5 h 133"/>
                <a:gd name="T10" fmla="*/ 23 w 253"/>
                <a:gd name="T11" fmla="*/ 6 h 133"/>
                <a:gd name="T12" fmla="*/ 27 w 253"/>
                <a:gd name="T13" fmla="*/ 6 h 133"/>
                <a:gd name="T14" fmla="*/ 32 w 253"/>
                <a:gd name="T15" fmla="*/ 7 h 133"/>
                <a:gd name="T16" fmla="*/ 37 w 253"/>
                <a:gd name="T17" fmla="*/ 8 h 133"/>
                <a:gd name="T18" fmla="*/ 41 w 253"/>
                <a:gd name="T19" fmla="*/ 9 h 133"/>
                <a:gd name="T20" fmla="*/ 45 w 253"/>
                <a:gd name="T21" fmla="*/ 11 h 133"/>
                <a:gd name="T22" fmla="*/ 49 w 253"/>
                <a:gd name="T23" fmla="*/ 14 h 133"/>
                <a:gd name="T24" fmla="*/ 53 w 253"/>
                <a:gd name="T25" fmla="*/ 18 h 133"/>
                <a:gd name="T26" fmla="*/ 56 w 253"/>
                <a:gd name="T27" fmla="*/ 22 h 133"/>
                <a:gd name="T28" fmla="*/ 59 w 253"/>
                <a:gd name="T29" fmla="*/ 25 h 133"/>
                <a:gd name="T30" fmla="*/ 62 w 253"/>
                <a:gd name="T31" fmla="*/ 30 h 133"/>
                <a:gd name="T32" fmla="*/ 64 w 253"/>
                <a:gd name="T33" fmla="*/ 34 h 133"/>
                <a:gd name="T34" fmla="*/ 64 w 253"/>
                <a:gd name="T35" fmla="*/ 34 h 133"/>
                <a:gd name="T36" fmla="*/ 64 w 253"/>
                <a:gd name="T37" fmla="*/ 34 h 133"/>
                <a:gd name="T38" fmla="*/ 64 w 253"/>
                <a:gd name="T39" fmla="*/ 34 h 133"/>
                <a:gd name="T40" fmla="*/ 64 w 253"/>
                <a:gd name="T41" fmla="*/ 34 h 133"/>
                <a:gd name="T42" fmla="*/ 62 w 253"/>
                <a:gd name="T43" fmla="*/ 29 h 133"/>
                <a:gd name="T44" fmla="*/ 60 w 253"/>
                <a:gd name="T45" fmla="*/ 26 h 133"/>
                <a:gd name="T46" fmla="*/ 57 w 253"/>
                <a:gd name="T47" fmla="*/ 22 h 133"/>
                <a:gd name="T48" fmla="*/ 54 w 253"/>
                <a:gd name="T49" fmla="*/ 18 h 133"/>
                <a:gd name="T50" fmla="*/ 51 w 253"/>
                <a:gd name="T51" fmla="*/ 15 h 133"/>
                <a:gd name="T52" fmla="*/ 48 w 253"/>
                <a:gd name="T53" fmla="*/ 12 h 133"/>
                <a:gd name="T54" fmla="*/ 44 w 253"/>
                <a:gd name="T55" fmla="*/ 10 h 133"/>
                <a:gd name="T56" fmla="*/ 40 w 253"/>
                <a:gd name="T57" fmla="*/ 7 h 133"/>
                <a:gd name="T58" fmla="*/ 35 w 253"/>
                <a:gd name="T59" fmla="*/ 5 h 133"/>
                <a:gd name="T60" fmla="*/ 31 w 253"/>
                <a:gd name="T61" fmla="*/ 4 h 133"/>
                <a:gd name="T62" fmla="*/ 25 w 253"/>
                <a:gd name="T63" fmla="*/ 3 h 133"/>
                <a:gd name="T64" fmla="*/ 20 w 253"/>
                <a:gd name="T65" fmla="*/ 3 h 133"/>
                <a:gd name="T66" fmla="*/ 15 w 253"/>
                <a:gd name="T67" fmla="*/ 3 h 133"/>
                <a:gd name="T68" fmla="*/ 10 w 253"/>
                <a:gd name="T69" fmla="*/ 2 h 133"/>
                <a:gd name="T70" fmla="*/ 5 w 253"/>
                <a:gd name="T71" fmla="*/ 2 h 133"/>
                <a:gd name="T72" fmla="*/ 1 w 253"/>
                <a:gd name="T73" fmla="*/ 0 h 133"/>
                <a:gd name="T74" fmla="*/ 0 w 253"/>
                <a:gd name="T75" fmla="*/ 0 h 133"/>
                <a:gd name="T76" fmla="*/ 0 w 253"/>
                <a:gd name="T77" fmla="*/ 0 h 133"/>
                <a:gd name="T78" fmla="*/ 0 w 253"/>
                <a:gd name="T79" fmla="*/ 0 h 133"/>
                <a:gd name="T80" fmla="*/ 0 w 253"/>
                <a:gd name="T81" fmla="*/ 0 h 133"/>
                <a:gd name="T82" fmla="*/ 0 w 253"/>
                <a:gd name="T83" fmla="*/ 0 h 13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3"/>
                <a:gd name="T127" fmla="*/ 0 h 133"/>
                <a:gd name="T128" fmla="*/ 253 w 253"/>
                <a:gd name="T129" fmla="*/ 133 h 13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3" h="133">
                  <a:moveTo>
                    <a:pt x="0" y="0"/>
                  </a:moveTo>
                  <a:lnTo>
                    <a:pt x="17" y="9"/>
                  </a:lnTo>
                  <a:lnTo>
                    <a:pt x="34" y="15"/>
                  </a:lnTo>
                  <a:lnTo>
                    <a:pt x="53" y="18"/>
                  </a:lnTo>
                  <a:lnTo>
                    <a:pt x="71" y="20"/>
                  </a:lnTo>
                  <a:lnTo>
                    <a:pt x="90" y="23"/>
                  </a:lnTo>
                  <a:lnTo>
                    <a:pt x="108" y="24"/>
                  </a:lnTo>
                  <a:lnTo>
                    <a:pt x="126" y="26"/>
                  </a:lnTo>
                  <a:lnTo>
                    <a:pt x="145" y="29"/>
                  </a:lnTo>
                  <a:lnTo>
                    <a:pt x="162" y="35"/>
                  </a:lnTo>
                  <a:lnTo>
                    <a:pt x="179" y="44"/>
                  </a:lnTo>
                  <a:lnTo>
                    <a:pt x="196" y="56"/>
                  </a:lnTo>
                  <a:lnTo>
                    <a:pt x="209" y="70"/>
                  </a:lnTo>
                  <a:lnTo>
                    <a:pt x="223" y="85"/>
                  </a:lnTo>
                  <a:lnTo>
                    <a:pt x="235" y="100"/>
                  </a:lnTo>
                  <a:lnTo>
                    <a:pt x="245" y="117"/>
                  </a:lnTo>
                  <a:lnTo>
                    <a:pt x="253" y="133"/>
                  </a:lnTo>
                  <a:lnTo>
                    <a:pt x="245" y="116"/>
                  </a:lnTo>
                  <a:lnTo>
                    <a:pt x="237" y="101"/>
                  </a:lnTo>
                  <a:lnTo>
                    <a:pt x="227" y="86"/>
                  </a:lnTo>
                  <a:lnTo>
                    <a:pt x="215" y="72"/>
                  </a:lnTo>
                  <a:lnTo>
                    <a:pt x="203" y="59"/>
                  </a:lnTo>
                  <a:lnTo>
                    <a:pt x="189" y="48"/>
                  </a:lnTo>
                  <a:lnTo>
                    <a:pt x="174" y="38"/>
                  </a:lnTo>
                  <a:lnTo>
                    <a:pt x="158" y="27"/>
                  </a:lnTo>
                  <a:lnTo>
                    <a:pt x="139" y="19"/>
                  </a:lnTo>
                  <a:lnTo>
                    <a:pt x="121" y="15"/>
                  </a:lnTo>
                  <a:lnTo>
                    <a:pt x="100" y="12"/>
                  </a:lnTo>
                  <a:lnTo>
                    <a:pt x="80" y="10"/>
                  </a:lnTo>
                  <a:lnTo>
                    <a:pt x="60" y="10"/>
                  </a:lnTo>
                  <a:lnTo>
                    <a:pt x="39" y="8"/>
                  </a:lnTo>
                  <a:lnTo>
                    <a:pt x="19" y="5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15" name="Freeform 80"/>
            <p:cNvSpPr>
              <a:spLocks/>
            </p:cNvSpPr>
            <p:nvPr/>
          </p:nvSpPr>
          <p:spPr bwMode="auto">
            <a:xfrm>
              <a:off x="4659" y="3092"/>
              <a:ext cx="54" cy="69"/>
            </a:xfrm>
            <a:custGeom>
              <a:avLst/>
              <a:gdLst>
                <a:gd name="T0" fmla="*/ 0 w 109"/>
                <a:gd name="T1" fmla="*/ 19 h 138"/>
                <a:gd name="T2" fmla="*/ 1 w 109"/>
                <a:gd name="T3" fmla="*/ 16 h 138"/>
                <a:gd name="T4" fmla="*/ 3 w 109"/>
                <a:gd name="T5" fmla="*/ 13 h 138"/>
                <a:gd name="T6" fmla="*/ 4 w 109"/>
                <a:gd name="T7" fmla="*/ 10 h 138"/>
                <a:gd name="T8" fmla="*/ 6 w 109"/>
                <a:gd name="T9" fmla="*/ 7 h 138"/>
                <a:gd name="T10" fmla="*/ 8 w 109"/>
                <a:gd name="T11" fmla="*/ 5 h 138"/>
                <a:gd name="T12" fmla="*/ 10 w 109"/>
                <a:gd name="T13" fmla="*/ 3 h 138"/>
                <a:gd name="T14" fmla="*/ 12 w 109"/>
                <a:gd name="T15" fmla="*/ 2 h 138"/>
                <a:gd name="T16" fmla="*/ 14 w 109"/>
                <a:gd name="T17" fmla="*/ 2 h 138"/>
                <a:gd name="T18" fmla="*/ 17 w 109"/>
                <a:gd name="T19" fmla="*/ 2 h 138"/>
                <a:gd name="T20" fmla="*/ 19 w 109"/>
                <a:gd name="T21" fmla="*/ 2 h 138"/>
                <a:gd name="T22" fmla="*/ 20 w 109"/>
                <a:gd name="T23" fmla="*/ 4 h 138"/>
                <a:gd name="T24" fmla="*/ 22 w 109"/>
                <a:gd name="T25" fmla="*/ 7 h 138"/>
                <a:gd name="T26" fmla="*/ 22 w 109"/>
                <a:gd name="T27" fmla="*/ 11 h 138"/>
                <a:gd name="T28" fmla="*/ 22 w 109"/>
                <a:gd name="T29" fmla="*/ 15 h 138"/>
                <a:gd name="T30" fmla="*/ 20 w 109"/>
                <a:gd name="T31" fmla="*/ 18 h 138"/>
                <a:gd name="T32" fmla="*/ 18 w 109"/>
                <a:gd name="T33" fmla="*/ 22 h 138"/>
                <a:gd name="T34" fmla="*/ 14 w 109"/>
                <a:gd name="T35" fmla="*/ 25 h 138"/>
                <a:gd name="T36" fmla="*/ 11 w 109"/>
                <a:gd name="T37" fmla="*/ 28 h 138"/>
                <a:gd name="T38" fmla="*/ 8 w 109"/>
                <a:gd name="T39" fmla="*/ 30 h 138"/>
                <a:gd name="T40" fmla="*/ 5 w 109"/>
                <a:gd name="T41" fmla="*/ 33 h 138"/>
                <a:gd name="T42" fmla="*/ 4 w 109"/>
                <a:gd name="T43" fmla="*/ 33 h 138"/>
                <a:gd name="T44" fmla="*/ 3 w 109"/>
                <a:gd name="T45" fmla="*/ 34 h 138"/>
                <a:gd name="T46" fmla="*/ 3 w 109"/>
                <a:gd name="T47" fmla="*/ 35 h 138"/>
                <a:gd name="T48" fmla="*/ 4 w 109"/>
                <a:gd name="T49" fmla="*/ 35 h 138"/>
                <a:gd name="T50" fmla="*/ 9 w 109"/>
                <a:gd name="T51" fmla="*/ 34 h 138"/>
                <a:gd name="T52" fmla="*/ 14 w 109"/>
                <a:gd name="T53" fmla="*/ 32 h 138"/>
                <a:gd name="T54" fmla="*/ 18 w 109"/>
                <a:gd name="T55" fmla="*/ 28 h 138"/>
                <a:gd name="T56" fmla="*/ 22 w 109"/>
                <a:gd name="T57" fmla="*/ 24 h 138"/>
                <a:gd name="T58" fmla="*/ 25 w 109"/>
                <a:gd name="T59" fmla="*/ 19 h 138"/>
                <a:gd name="T60" fmla="*/ 27 w 109"/>
                <a:gd name="T61" fmla="*/ 15 h 138"/>
                <a:gd name="T62" fmla="*/ 27 w 109"/>
                <a:gd name="T63" fmla="*/ 10 h 138"/>
                <a:gd name="T64" fmla="*/ 25 w 109"/>
                <a:gd name="T65" fmla="*/ 5 h 138"/>
                <a:gd name="T66" fmla="*/ 24 w 109"/>
                <a:gd name="T67" fmla="*/ 2 h 138"/>
                <a:gd name="T68" fmla="*/ 22 w 109"/>
                <a:gd name="T69" fmla="*/ 1 h 138"/>
                <a:gd name="T70" fmla="*/ 20 w 109"/>
                <a:gd name="T71" fmla="*/ 1 h 138"/>
                <a:gd name="T72" fmla="*/ 19 w 109"/>
                <a:gd name="T73" fmla="*/ 0 h 138"/>
                <a:gd name="T74" fmla="*/ 17 w 109"/>
                <a:gd name="T75" fmla="*/ 0 h 138"/>
                <a:gd name="T76" fmla="*/ 14 w 109"/>
                <a:gd name="T77" fmla="*/ 1 h 138"/>
                <a:gd name="T78" fmla="*/ 12 w 109"/>
                <a:gd name="T79" fmla="*/ 1 h 138"/>
                <a:gd name="T80" fmla="*/ 10 w 109"/>
                <a:gd name="T81" fmla="*/ 2 h 138"/>
                <a:gd name="T82" fmla="*/ 8 w 109"/>
                <a:gd name="T83" fmla="*/ 3 h 138"/>
                <a:gd name="T84" fmla="*/ 7 w 109"/>
                <a:gd name="T85" fmla="*/ 5 h 138"/>
                <a:gd name="T86" fmla="*/ 5 w 109"/>
                <a:gd name="T87" fmla="*/ 7 h 138"/>
                <a:gd name="T88" fmla="*/ 4 w 109"/>
                <a:gd name="T89" fmla="*/ 9 h 138"/>
                <a:gd name="T90" fmla="*/ 3 w 109"/>
                <a:gd name="T91" fmla="*/ 12 h 138"/>
                <a:gd name="T92" fmla="*/ 2 w 109"/>
                <a:gd name="T93" fmla="*/ 14 h 138"/>
                <a:gd name="T94" fmla="*/ 1 w 109"/>
                <a:gd name="T95" fmla="*/ 17 h 138"/>
                <a:gd name="T96" fmla="*/ 0 w 109"/>
                <a:gd name="T97" fmla="*/ 19 h 138"/>
                <a:gd name="T98" fmla="*/ 0 w 109"/>
                <a:gd name="T99" fmla="*/ 19 h 138"/>
                <a:gd name="T100" fmla="*/ 0 w 109"/>
                <a:gd name="T101" fmla="*/ 19 h 138"/>
                <a:gd name="T102" fmla="*/ 0 w 109"/>
                <a:gd name="T103" fmla="*/ 19 h 138"/>
                <a:gd name="T104" fmla="*/ 0 w 109"/>
                <a:gd name="T105" fmla="*/ 19 h 138"/>
                <a:gd name="T106" fmla="*/ 0 w 109"/>
                <a:gd name="T107" fmla="*/ 19 h 13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9"/>
                <a:gd name="T163" fmla="*/ 0 h 138"/>
                <a:gd name="T164" fmla="*/ 109 w 109"/>
                <a:gd name="T165" fmla="*/ 138 h 13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9" h="138">
                  <a:moveTo>
                    <a:pt x="2" y="76"/>
                  </a:moveTo>
                  <a:lnTo>
                    <a:pt x="7" y="64"/>
                  </a:lnTo>
                  <a:lnTo>
                    <a:pt x="12" y="53"/>
                  </a:lnTo>
                  <a:lnTo>
                    <a:pt x="18" y="42"/>
                  </a:lnTo>
                  <a:lnTo>
                    <a:pt x="25" y="31"/>
                  </a:lnTo>
                  <a:lnTo>
                    <a:pt x="32" y="22"/>
                  </a:lnTo>
                  <a:lnTo>
                    <a:pt x="40" y="15"/>
                  </a:lnTo>
                  <a:lnTo>
                    <a:pt x="49" y="10"/>
                  </a:lnTo>
                  <a:lnTo>
                    <a:pt x="59" y="8"/>
                  </a:lnTo>
                  <a:lnTo>
                    <a:pt x="68" y="8"/>
                  </a:lnTo>
                  <a:lnTo>
                    <a:pt x="77" y="11"/>
                  </a:lnTo>
                  <a:lnTo>
                    <a:pt x="83" y="18"/>
                  </a:lnTo>
                  <a:lnTo>
                    <a:pt x="89" y="30"/>
                  </a:lnTo>
                  <a:lnTo>
                    <a:pt x="91" y="44"/>
                  </a:lnTo>
                  <a:lnTo>
                    <a:pt x="89" y="60"/>
                  </a:lnTo>
                  <a:lnTo>
                    <a:pt x="82" y="75"/>
                  </a:lnTo>
                  <a:lnTo>
                    <a:pt x="72" y="88"/>
                  </a:lnTo>
                  <a:lnTo>
                    <a:pt x="59" y="102"/>
                  </a:lnTo>
                  <a:lnTo>
                    <a:pt x="47" y="114"/>
                  </a:lnTo>
                  <a:lnTo>
                    <a:pt x="33" y="123"/>
                  </a:lnTo>
                  <a:lnTo>
                    <a:pt x="20" y="130"/>
                  </a:lnTo>
                  <a:lnTo>
                    <a:pt x="18" y="132"/>
                  </a:lnTo>
                  <a:lnTo>
                    <a:pt x="15" y="135"/>
                  </a:lnTo>
                  <a:lnTo>
                    <a:pt x="15" y="137"/>
                  </a:lnTo>
                  <a:lnTo>
                    <a:pt x="17" y="138"/>
                  </a:lnTo>
                  <a:lnTo>
                    <a:pt x="36" y="136"/>
                  </a:lnTo>
                  <a:lnTo>
                    <a:pt x="56" y="128"/>
                  </a:lnTo>
                  <a:lnTo>
                    <a:pt x="73" y="115"/>
                  </a:lnTo>
                  <a:lnTo>
                    <a:pt x="89" y="98"/>
                  </a:lnTo>
                  <a:lnTo>
                    <a:pt x="101" y="79"/>
                  </a:lnTo>
                  <a:lnTo>
                    <a:pt x="109" y="60"/>
                  </a:lnTo>
                  <a:lnTo>
                    <a:pt x="109" y="40"/>
                  </a:lnTo>
                  <a:lnTo>
                    <a:pt x="103" y="20"/>
                  </a:lnTo>
                  <a:lnTo>
                    <a:pt x="97" y="11"/>
                  </a:lnTo>
                  <a:lnTo>
                    <a:pt x="91" y="5"/>
                  </a:lnTo>
                  <a:lnTo>
                    <a:pt x="83" y="2"/>
                  </a:lnTo>
                  <a:lnTo>
                    <a:pt x="77" y="0"/>
                  </a:lnTo>
                  <a:lnTo>
                    <a:pt x="68" y="0"/>
                  </a:lnTo>
                  <a:lnTo>
                    <a:pt x="59" y="1"/>
                  </a:lnTo>
                  <a:lnTo>
                    <a:pt x="51" y="3"/>
                  </a:lnTo>
                  <a:lnTo>
                    <a:pt x="42" y="8"/>
                  </a:lnTo>
                  <a:lnTo>
                    <a:pt x="34" y="12"/>
                  </a:lnTo>
                  <a:lnTo>
                    <a:pt x="28" y="20"/>
                  </a:lnTo>
                  <a:lnTo>
                    <a:pt x="22" y="29"/>
                  </a:lnTo>
                  <a:lnTo>
                    <a:pt x="17" y="38"/>
                  </a:lnTo>
                  <a:lnTo>
                    <a:pt x="12" y="48"/>
                  </a:lnTo>
                  <a:lnTo>
                    <a:pt x="9" y="58"/>
                  </a:lnTo>
                  <a:lnTo>
                    <a:pt x="4" y="68"/>
                  </a:lnTo>
                  <a:lnTo>
                    <a:pt x="0" y="76"/>
                  </a:lnTo>
                  <a:lnTo>
                    <a:pt x="2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16" name="Freeform 81"/>
            <p:cNvSpPr>
              <a:spLocks/>
            </p:cNvSpPr>
            <p:nvPr/>
          </p:nvSpPr>
          <p:spPr bwMode="auto">
            <a:xfrm>
              <a:off x="4685" y="3146"/>
              <a:ext cx="248" cy="268"/>
            </a:xfrm>
            <a:custGeom>
              <a:avLst/>
              <a:gdLst>
                <a:gd name="T0" fmla="*/ 0 w 497"/>
                <a:gd name="T1" fmla="*/ 11 h 536"/>
                <a:gd name="T2" fmla="*/ 1 w 497"/>
                <a:gd name="T3" fmla="*/ 35 h 536"/>
                <a:gd name="T4" fmla="*/ 5 w 497"/>
                <a:gd name="T5" fmla="*/ 51 h 536"/>
                <a:gd name="T6" fmla="*/ 11 w 497"/>
                <a:gd name="T7" fmla="*/ 60 h 536"/>
                <a:gd name="T8" fmla="*/ 18 w 497"/>
                <a:gd name="T9" fmla="*/ 68 h 536"/>
                <a:gd name="T10" fmla="*/ 26 w 497"/>
                <a:gd name="T11" fmla="*/ 75 h 536"/>
                <a:gd name="T12" fmla="*/ 33 w 497"/>
                <a:gd name="T13" fmla="*/ 80 h 536"/>
                <a:gd name="T14" fmla="*/ 39 w 497"/>
                <a:gd name="T15" fmla="*/ 83 h 536"/>
                <a:gd name="T16" fmla="*/ 45 w 497"/>
                <a:gd name="T17" fmla="*/ 87 h 536"/>
                <a:gd name="T18" fmla="*/ 50 w 497"/>
                <a:gd name="T19" fmla="*/ 89 h 536"/>
                <a:gd name="T20" fmla="*/ 56 w 497"/>
                <a:gd name="T21" fmla="*/ 92 h 536"/>
                <a:gd name="T22" fmla="*/ 62 w 497"/>
                <a:gd name="T23" fmla="*/ 95 h 536"/>
                <a:gd name="T24" fmla="*/ 68 w 497"/>
                <a:gd name="T25" fmla="*/ 97 h 536"/>
                <a:gd name="T26" fmla="*/ 74 w 497"/>
                <a:gd name="T27" fmla="*/ 100 h 536"/>
                <a:gd name="T28" fmla="*/ 80 w 497"/>
                <a:gd name="T29" fmla="*/ 103 h 536"/>
                <a:gd name="T30" fmla="*/ 87 w 497"/>
                <a:gd name="T31" fmla="*/ 106 h 536"/>
                <a:gd name="T32" fmla="*/ 93 w 497"/>
                <a:gd name="T33" fmla="*/ 110 h 536"/>
                <a:gd name="T34" fmla="*/ 99 w 497"/>
                <a:gd name="T35" fmla="*/ 113 h 536"/>
                <a:gd name="T36" fmla="*/ 104 w 497"/>
                <a:gd name="T37" fmla="*/ 117 h 536"/>
                <a:gd name="T38" fmla="*/ 110 w 497"/>
                <a:gd name="T39" fmla="*/ 122 h 536"/>
                <a:gd name="T40" fmla="*/ 116 w 497"/>
                <a:gd name="T41" fmla="*/ 126 h 536"/>
                <a:gd name="T42" fmla="*/ 121 w 497"/>
                <a:gd name="T43" fmla="*/ 132 h 536"/>
                <a:gd name="T44" fmla="*/ 124 w 497"/>
                <a:gd name="T45" fmla="*/ 134 h 536"/>
                <a:gd name="T46" fmla="*/ 124 w 497"/>
                <a:gd name="T47" fmla="*/ 134 h 536"/>
                <a:gd name="T48" fmla="*/ 120 w 497"/>
                <a:gd name="T49" fmla="*/ 130 h 536"/>
                <a:gd name="T50" fmla="*/ 112 w 497"/>
                <a:gd name="T51" fmla="*/ 121 h 536"/>
                <a:gd name="T52" fmla="*/ 103 w 497"/>
                <a:gd name="T53" fmla="*/ 114 h 536"/>
                <a:gd name="T54" fmla="*/ 95 w 497"/>
                <a:gd name="T55" fmla="*/ 108 h 536"/>
                <a:gd name="T56" fmla="*/ 85 w 497"/>
                <a:gd name="T57" fmla="*/ 101 h 536"/>
                <a:gd name="T58" fmla="*/ 74 w 497"/>
                <a:gd name="T59" fmla="*/ 95 h 536"/>
                <a:gd name="T60" fmla="*/ 63 w 497"/>
                <a:gd name="T61" fmla="*/ 89 h 536"/>
                <a:gd name="T62" fmla="*/ 52 w 497"/>
                <a:gd name="T63" fmla="*/ 83 h 536"/>
                <a:gd name="T64" fmla="*/ 41 w 497"/>
                <a:gd name="T65" fmla="*/ 77 h 536"/>
                <a:gd name="T66" fmla="*/ 32 w 497"/>
                <a:gd name="T67" fmla="*/ 70 h 536"/>
                <a:gd name="T68" fmla="*/ 23 w 497"/>
                <a:gd name="T69" fmla="*/ 63 h 536"/>
                <a:gd name="T70" fmla="*/ 15 w 497"/>
                <a:gd name="T71" fmla="*/ 55 h 536"/>
                <a:gd name="T72" fmla="*/ 7 w 497"/>
                <a:gd name="T73" fmla="*/ 45 h 536"/>
                <a:gd name="T74" fmla="*/ 3 w 497"/>
                <a:gd name="T75" fmla="*/ 33 h 536"/>
                <a:gd name="T76" fmla="*/ 1 w 497"/>
                <a:gd name="T77" fmla="*/ 19 h 536"/>
                <a:gd name="T78" fmla="*/ 1 w 497"/>
                <a:gd name="T79" fmla="*/ 6 h 536"/>
                <a:gd name="T80" fmla="*/ 2 w 497"/>
                <a:gd name="T81" fmla="*/ 0 h 536"/>
                <a:gd name="T82" fmla="*/ 2 w 497"/>
                <a:gd name="T83" fmla="*/ 0 h 536"/>
                <a:gd name="T84" fmla="*/ 2 w 497"/>
                <a:gd name="T85" fmla="*/ 0 h 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97"/>
                <a:gd name="T130" fmla="*/ 0 h 536"/>
                <a:gd name="T131" fmla="*/ 497 w 497"/>
                <a:gd name="T132" fmla="*/ 536 h 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97" h="536">
                  <a:moveTo>
                    <a:pt x="10" y="0"/>
                  </a:moveTo>
                  <a:lnTo>
                    <a:pt x="1" y="45"/>
                  </a:lnTo>
                  <a:lnTo>
                    <a:pt x="0" y="93"/>
                  </a:lnTo>
                  <a:lnTo>
                    <a:pt x="4" y="141"/>
                  </a:lnTo>
                  <a:lnTo>
                    <a:pt x="14" y="185"/>
                  </a:lnTo>
                  <a:lnTo>
                    <a:pt x="22" y="205"/>
                  </a:lnTo>
                  <a:lnTo>
                    <a:pt x="33" y="223"/>
                  </a:lnTo>
                  <a:lnTo>
                    <a:pt x="45" y="241"/>
                  </a:lnTo>
                  <a:lnTo>
                    <a:pt x="59" y="258"/>
                  </a:lnTo>
                  <a:lnTo>
                    <a:pt x="74" y="273"/>
                  </a:lnTo>
                  <a:lnTo>
                    <a:pt x="91" y="287"/>
                  </a:lnTo>
                  <a:lnTo>
                    <a:pt x="107" y="301"/>
                  </a:lnTo>
                  <a:lnTo>
                    <a:pt x="125" y="313"/>
                  </a:lnTo>
                  <a:lnTo>
                    <a:pt x="135" y="321"/>
                  </a:lnTo>
                  <a:lnTo>
                    <a:pt x="147" y="328"/>
                  </a:lnTo>
                  <a:lnTo>
                    <a:pt x="158" y="335"/>
                  </a:lnTo>
                  <a:lnTo>
                    <a:pt x="170" y="341"/>
                  </a:lnTo>
                  <a:lnTo>
                    <a:pt x="180" y="348"/>
                  </a:lnTo>
                  <a:lnTo>
                    <a:pt x="192" y="354"/>
                  </a:lnTo>
                  <a:lnTo>
                    <a:pt x="203" y="359"/>
                  </a:lnTo>
                  <a:lnTo>
                    <a:pt x="216" y="365"/>
                  </a:lnTo>
                  <a:lnTo>
                    <a:pt x="227" y="370"/>
                  </a:lnTo>
                  <a:lnTo>
                    <a:pt x="239" y="376"/>
                  </a:lnTo>
                  <a:lnTo>
                    <a:pt x="250" y="380"/>
                  </a:lnTo>
                  <a:lnTo>
                    <a:pt x="263" y="386"/>
                  </a:lnTo>
                  <a:lnTo>
                    <a:pt x="275" y="390"/>
                  </a:lnTo>
                  <a:lnTo>
                    <a:pt x="286" y="396"/>
                  </a:lnTo>
                  <a:lnTo>
                    <a:pt x="299" y="401"/>
                  </a:lnTo>
                  <a:lnTo>
                    <a:pt x="310" y="407"/>
                  </a:lnTo>
                  <a:lnTo>
                    <a:pt x="323" y="412"/>
                  </a:lnTo>
                  <a:lnTo>
                    <a:pt x="336" y="419"/>
                  </a:lnTo>
                  <a:lnTo>
                    <a:pt x="348" y="426"/>
                  </a:lnTo>
                  <a:lnTo>
                    <a:pt x="361" y="433"/>
                  </a:lnTo>
                  <a:lnTo>
                    <a:pt x="373" y="440"/>
                  </a:lnTo>
                  <a:lnTo>
                    <a:pt x="384" y="448"/>
                  </a:lnTo>
                  <a:lnTo>
                    <a:pt x="396" y="455"/>
                  </a:lnTo>
                  <a:lnTo>
                    <a:pt x="408" y="463"/>
                  </a:lnTo>
                  <a:lnTo>
                    <a:pt x="419" y="471"/>
                  </a:lnTo>
                  <a:lnTo>
                    <a:pt x="430" y="480"/>
                  </a:lnTo>
                  <a:lnTo>
                    <a:pt x="442" y="488"/>
                  </a:lnTo>
                  <a:lnTo>
                    <a:pt x="452" y="498"/>
                  </a:lnTo>
                  <a:lnTo>
                    <a:pt x="464" y="507"/>
                  </a:lnTo>
                  <a:lnTo>
                    <a:pt x="474" y="516"/>
                  </a:lnTo>
                  <a:lnTo>
                    <a:pt x="484" y="525"/>
                  </a:lnTo>
                  <a:lnTo>
                    <a:pt x="495" y="536"/>
                  </a:lnTo>
                  <a:lnTo>
                    <a:pt x="496" y="536"/>
                  </a:lnTo>
                  <a:lnTo>
                    <a:pt x="496" y="534"/>
                  </a:lnTo>
                  <a:lnTo>
                    <a:pt x="497" y="534"/>
                  </a:lnTo>
                  <a:lnTo>
                    <a:pt x="497" y="533"/>
                  </a:lnTo>
                  <a:lnTo>
                    <a:pt x="481" y="517"/>
                  </a:lnTo>
                  <a:lnTo>
                    <a:pt x="466" y="502"/>
                  </a:lnTo>
                  <a:lnTo>
                    <a:pt x="449" y="487"/>
                  </a:lnTo>
                  <a:lnTo>
                    <a:pt x="432" y="472"/>
                  </a:lnTo>
                  <a:lnTo>
                    <a:pt x="415" y="458"/>
                  </a:lnTo>
                  <a:lnTo>
                    <a:pt x="398" y="446"/>
                  </a:lnTo>
                  <a:lnTo>
                    <a:pt x="381" y="432"/>
                  </a:lnTo>
                  <a:lnTo>
                    <a:pt x="362" y="419"/>
                  </a:lnTo>
                  <a:lnTo>
                    <a:pt x="340" y="405"/>
                  </a:lnTo>
                  <a:lnTo>
                    <a:pt x="320" y="393"/>
                  </a:lnTo>
                  <a:lnTo>
                    <a:pt x="298" y="380"/>
                  </a:lnTo>
                  <a:lnTo>
                    <a:pt x="275" y="369"/>
                  </a:lnTo>
                  <a:lnTo>
                    <a:pt x="253" y="357"/>
                  </a:lnTo>
                  <a:lnTo>
                    <a:pt x="231" y="344"/>
                  </a:lnTo>
                  <a:lnTo>
                    <a:pt x="209" y="333"/>
                  </a:lnTo>
                  <a:lnTo>
                    <a:pt x="187" y="320"/>
                  </a:lnTo>
                  <a:lnTo>
                    <a:pt x="167" y="308"/>
                  </a:lnTo>
                  <a:lnTo>
                    <a:pt x="148" y="295"/>
                  </a:lnTo>
                  <a:lnTo>
                    <a:pt x="129" y="282"/>
                  </a:lnTo>
                  <a:lnTo>
                    <a:pt x="111" y="268"/>
                  </a:lnTo>
                  <a:lnTo>
                    <a:pt x="94" y="253"/>
                  </a:lnTo>
                  <a:lnTo>
                    <a:pt x="78" y="237"/>
                  </a:lnTo>
                  <a:lnTo>
                    <a:pt x="61" y="221"/>
                  </a:lnTo>
                  <a:lnTo>
                    <a:pt x="46" y="203"/>
                  </a:lnTo>
                  <a:lnTo>
                    <a:pt x="31" y="181"/>
                  </a:lnTo>
                  <a:lnTo>
                    <a:pt x="21" y="157"/>
                  </a:lnTo>
                  <a:lnTo>
                    <a:pt x="12" y="132"/>
                  </a:lnTo>
                  <a:lnTo>
                    <a:pt x="6" y="106"/>
                  </a:lnTo>
                  <a:lnTo>
                    <a:pt x="4" y="79"/>
                  </a:lnTo>
                  <a:lnTo>
                    <a:pt x="3" y="52"/>
                  </a:lnTo>
                  <a:lnTo>
                    <a:pt x="5" y="2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17" name="Freeform 82"/>
            <p:cNvSpPr>
              <a:spLocks/>
            </p:cNvSpPr>
            <p:nvPr/>
          </p:nvSpPr>
          <p:spPr bwMode="auto">
            <a:xfrm>
              <a:off x="4592" y="3390"/>
              <a:ext cx="333" cy="428"/>
            </a:xfrm>
            <a:custGeom>
              <a:avLst/>
              <a:gdLst>
                <a:gd name="T0" fmla="*/ 164 w 665"/>
                <a:gd name="T1" fmla="*/ 14 h 856"/>
                <a:gd name="T2" fmla="*/ 157 w 665"/>
                <a:gd name="T3" fmla="*/ 44 h 856"/>
                <a:gd name="T4" fmla="*/ 148 w 665"/>
                <a:gd name="T5" fmla="*/ 72 h 856"/>
                <a:gd name="T6" fmla="*/ 136 w 665"/>
                <a:gd name="T7" fmla="*/ 99 h 856"/>
                <a:gd name="T8" fmla="*/ 124 w 665"/>
                <a:gd name="T9" fmla="*/ 121 h 856"/>
                <a:gd name="T10" fmla="*/ 112 w 665"/>
                <a:gd name="T11" fmla="*/ 139 h 856"/>
                <a:gd name="T12" fmla="*/ 98 w 665"/>
                <a:gd name="T13" fmla="*/ 155 h 856"/>
                <a:gd name="T14" fmla="*/ 83 w 665"/>
                <a:gd name="T15" fmla="*/ 169 h 856"/>
                <a:gd name="T16" fmla="*/ 67 w 665"/>
                <a:gd name="T17" fmla="*/ 182 h 856"/>
                <a:gd name="T18" fmla="*/ 50 w 665"/>
                <a:gd name="T19" fmla="*/ 193 h 856"/>
                <a:gd name="T20" fmla="*/ 31 w 665"/>
                <a:gd name="T21" fmla="*/ 202 h 856"/>
                <a:gd name="T22" fmla="*/ 11 w 665"/>
                <a:gd name="T23" fmla="*/ 210 h 856"/>
                <a:gd name="T24" fmla="*/ 1 w 665"/>
                <a:gd name="T25" fmla="*/ 213 h 856"/>
                <a:gd name="T26" fmla="*/ 0 w 665"/>
                <a:gd name="T27" fmla="*/ 214 h 856"/>
                <a:gd name="T28" fmla="*/ 6 w 665"/>
                <a:gd name="T29" fmla="*/ 213 h 856"/>
                <a:gd name="T30" fmla="*/ 17 w 665"/>
                <a:gd name="T31" fmla="*/ 211 h 856"/>
                <a:gd name="T32" fmla="*/ 28 w 665"/>
                <a:gd name="T33" fmla="*/ 208 h 856"/>
                <a:gd name="T34" fmla="*/ 39 w 665"/>
                <a:gd name="T35" fmla="*/ 204 h 856"/>
                <a:gd name="T36" fmla="*/ 49 w 665"/>
                <a:gd name="T37" fmla="*/ 199 h 856"/>
                <a:gd name="T38" fmla="*/ 59 w 665"/>
                <a:gd name="T39" fmla="*/ 195 h 856"/>
                <a:gd name="T40" fmla="*/ 69 w 665"/>
                <a:gd name="T41" fmla="*/ 189 h 856"/>
                <a:gd name="T42" fmla="*/ 78 w 665"/>
                <a:gd name="T43" fmla="*/ 183 h 856"/>
                <a:gd name="T44" fmla="*/ 87 w 665"/>
                <a:gd name="T45" fmla="*/ 176 h 856"/>
                <a:gd name="T46" fmla="*/ 94 w 665"/>
                <a:gd name="T47" fmla="*/ 170 h 856"/>
                <a:gd name="T48" fmla="*/ 101 w 665"/>
                <a:gd name="T49" fmla="*/ 163 h 856"/>
                <a:gd name="T50" fmla="*/ 108 w 665"/>
                <a:gd name="T51" fmla="*/ 156 h 856"/>
                <a:gd name="T52" fmla="*/ 114 w 665"/>
                <a:gd name="T53" fmla="*/ 148 h 856"/>
                <a:gd name="T54" fmla="*/ 120 w 665"/>
                <a:gd name="T55" fmla="*/ 140 h 856"/>
                <a:gd name="T56" fmla="*/ 126 w 665"/>
                <a:gd name="T57" fmla="*/ 132 h 856"/>
                <a:gd name="T58" fmla="*/ 131 w 665"/>
                <a:gd name="T59" fmla="*/ 123 h 856"/>
                <a:gd name="T60" fmla="*/ 141 w 665"/>
                <a:gd name="T61" fmla="*/ 105 h 856"/>
                <a:gd name="T62" fmla="*/ 152 w 665"/>
                <a:gd name="T63" fmla="*/ 76 h 856"/>
                <a:gd name="T64" fmla="*/ 159 w 665"/>
                <a:gd name="T65" fmla="*/ 47 h 856"/>
                <a:gd name="T66" fmla="*/ 165 w 665"/>
                <a:gd name="T67" fmla="*/ 15 h 856"/>
                <a:gd name="T68" fmla="*/ 167 w 665"/>
                <a:gd name="T69" fmla="*/ 0 h 856"/>
                <a:gd name="T70" fmla="*/ 167 w 665"/>
                <a:gd name="T71" fmla="*/ 0 h 856"/>
                <a:gd name="T72" fmla="*/ 167 w 665"/>
                <a:gd name="T73" fmla="*/ 0 h 8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65"/>
                <a:gd name="T112" fmla="*/ 0 h 856"/>
                <a:gd name="T113" fmla="*/ 665 w 665"/>
                <a:gd name="T114" fmla="*/ 856 h 85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65" h="856">
                  <a:moveTo>
                    <a:pt x="665" y="0"/>
                  </a:moveTo>
                  <a:lnTo>
                    <a:pt x="654" y="59"/>
                  </a:lnTo>
                  <a:lnTo>
                    <a:pt x="642" y="117"/>
                  </a:lnTo>
                  <a:lnTo>
                    <a:pt x="627" y="174"/>
                  </a:lnTo>
                  <a:lnTo>
                    <a:pt x="610" y="232"/>
                  </a:lnTo>
                  <a:lnTo>
                    <a:pt x="590" y="287"/>
                  </a:lnTo>
                  <a:lnTo>
                    <a:pt x="567" y="342"/>
                  </a:lnTo>
                  <a:lnTo>
                    <a:pt x="543" y="396"/>
                  </a:lnTo>
                  <a:lnTo>
                    <a:pt x="515" y="449"/>
                  </a:lnTo>
                  <a:lnTo>
                    <a:pt x="493" y="486"/>
                  </a:lnTo>
                  <a:lnTo>
                    <a:pt x="470" y="522"/>
                  </a:lnTo>
                  <a:lnTo>
                    <a:pt x="446" y="555"/>
                  </a:lnTo>
                  <a:lnTo>
                    <a:pt x="419" y="588"/>
                  </a:lnTo>
                  <a:lnTo>
                    <a:pt x="392" y="619"/>
                  </a:lnTo>
                  <a:lnTo>
                    <a:pt x="363" y="648"/>
                  </a:lnTo>
                  <a:lnTo>
                    <a:pt x="332" y="675"/>
                  </a:lnTo>
                  <a:lnTo>
                    <a:pt x="301" y="701"/>
                  </a:lnTo>
                  <a:lnTo>
                    <a:pt x="267" y="726"/>
                  </a:lnTo>
                  <a:lnTo>
                    <a:pt x="233" y="748"/>
                  </a:lnTo>
                  <a:lnTo>
                    <a:pt x="197" y="769"/>
                  </a:lnTo>
                  <a:lnTo>
                    <a:pt x="160" y="788"/>
                  </a:lnTo>
                  <a:lnTo>
                    <a:pt x="122" y="807"/>
                  </a:lnTo>
                  <a:lnTo>
                    <a:pt x="84" y="822"/>
                  </a:lnTo>
                  <a:lnTo>
                    <a:pt x="44" y="837"/>
                  </a:lnTo>
                  <a:lnTo>
                    <a:pt x="3" y="849"/>
                  </a:lnTo>
                  <a:lnTo>
                    <a:pt x="1" y="850"/>
                  </a:lnTo>
                  <a:lnTo>
                    <a:pt x="0" y="853"/>
                  </a:lnTo>
                  <a:lnTo>
                    <a:pt x="0" y="855"/>
                  </a:lnTo>
                  <a:lnTo>
                    <a:pt x="1" y="856"/>
                  </a:lnTo>
                  <a:lnTo>
                    <a:pt x="23" y="851"/>
                  </a:lnTo>
                  <a:lnTo>
                    <a:pt x="45" y="847"/>
                  </a:lnTo>
                  <a:lnTo>
                    <a:pt x="67" y="842"/>
                  </a:lnTo>
                  <a:lnTo>
                    <a:pt x="89" y="835"/>
                  </a:lnTo>
                  <a:lnTo>
                    <a:pt x="111" y="830"/>
                  </a:lnTo>
                  <a:lnTo>
                    <a:pt x="131" y="822"/>
                  </a:lnTo>
                  <a:lnTo>
                    <a:pt x="153" y="815"/>
                  </a:lnTo>
                  <a:lnTo>
                    <a:pt x="174" y="805"/>
                  </a:lnTo>
                  <a:lnTo>
                    <a:pt x="195" y="796"/>
                  </a:lnTo>
                  <a:lnTo>
                    <a:pt x="215" y="787"/>
                  </a:lnTo>
                  <a:lnTo>
                    <a:pt x="235" y="777"/>
                  </a:lnTo>
                  <a:lnTo>
                    <a:pt x="255" y="766"/>
                  </a:lnTo>
                  <a:lnTo>
                    <a:pt x="274" y="754"/>
                  </a:lnTo>
                  <a:lnTo>
                    <a:pt x="293" y="742"/>
                  </a:lnTo>
                  <a:lnTo>
                    <a:pt x="311" y="729"/>
                  </a:lnTo>
                  <a:lnTo>
                    <a:pt x="330" y="716"/>
                  </a:lnTo>
                  <a:lnTo>
                    <a:pt x="346" y="703"/>
                  </a:lnTo>
                  <a:lnTo>
                    <a:pt x="361" y="690"/>
                  </a:lnTo>
                  <a:lnTo>
                    <a:pt x="376" y="678"/>
                  </a:lnTo>
                  <a:lnTo>
                    <a:pt x="389" y="664"/>
                  </a:lnTo>
                  <a:lnTo>
                    <a:pt x="404" y="650"/>
                  </a:lnTo>
                  <a:lnTo>
                    <a:pt x="417" y="635"/>
                  </a:lnTo>
                  <a:lnTo>
                    <a:pt x="431" y="621"/>
                  </a:lnTo>
                  <a:lnTo>
                    <a:pt x="444" y="605"/>
                  </a:lnTo>
                  <a:lnTo>
                    <a:pt x="456" y="590"/>
                  </a:lnTo>
                  <a:lnTo>
                    <a:pt x="469" y="575"/>
                  </a:lnTo>
                  <a:lnTo>
                    <a:pt x="480" y="559"/>
                  </a:lnTo>
                  <a:lnTo>
                    <a:pt x="492" y="543"/>
                  </a:lnTo>
                  <a:lnTo>
                    <a:pt x="504" y="526"/>
                  </a:lnTo>
                  <a:lnTo>
                    <a:pt x="514" y="509"/>
                  </a:lnTo>
                  <a:lnTo>
                    <a:pt x="524" y="492"/>
                  </a:lnTo>
                  <a:lnTo>
                    <a:pt x="533" y="475"/>
                  </a:lnTo>
                  <a:lnTo>
                    <a:pt x="562" y="420"/>
                  </a:lnTo>
                  <a:lnTo>
                    <a:pt x="585" y="362"/>
                  </a:lnTo>
                  <a:lnTo>
                    <a:pt x="605" y="304"/>
                  </a:lnTo>
                  <a:lnTo>
                    <a:pt x="622" y="244"/>
                  </a:lnTo>
                  <a:lnTo>
                    <a:pt x="635" y="185"/>
                  </a:lnTo>
                  <a:lnTo>
                    <a:pt x="646" y="124"/>
                  </a:lnTo>
                  <a:lnTo>
                    <a:pt x="657" y="62"/>
                  </a:lnTo>
                  <a:lnTo>
                    <a:pt x="66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18" name="Freeform 83"/>
            <p:cNvSpPr>
              <a:spLocks/>
            </p:cNvSpPr>
            <p:nvPr/>
          </p:nvSpPr>
          <p:spPr bwMode="auto">
            <a:xfrm>
              <a:off x="4352" y="3531"/>
              <a:ext cx="46" cy="77"/>
            </a:xfrm>
            <a:custGeom>
              <a:avLst/>
              <a:gdLst>
                <a:gd name="T0" fmla="*/ 23 w 94"/>
                <a:gd name="T1" fmla="*/ 0 h 153"/>
                <a:gd name="T2" fmla="*/ 22 w 94"/>
                <a:gd name="T3" fmla="*/ 7 h 153"/>
                <a:gd name="T4" fmla="*/ 21 w 94"/>
                <a:gd name="T5" fmla="*/ 14 h 153"/>
                <a:gd name="T6" fmla="*/ 18 w 94"/>
                <a:gd name="T7" fmla="*/ 20 h 153"/>
                <a:gd name="T8" fmla="*/ 15 w 94"/>
                <a:gd name="T9" fmla="*/ 25 h 153"/>
                <a:gd name="T10" fmla="*/ 13 w 94"/>
                <a:gd name="T11" fmla="*/ 27 h 153"/>
                <a:gd name="T12" fmla="*/ 12 w 94"/>
                <a:gd name="T13" fmla="*/ 29 h 153"/>
                <a:gd name="T14" fmla="*/ 11 w 94"/>
                <a:gd name="T15" fmla="*/ 31 h 153"/>
                <a:gd name="T16" fmla="*/ 9 w 94"/>
                <a:gd name="T17" fmla="*/ 33 h 153"/>
                <a:gd name="T18" fmla="*/ 7 w 94"/>
                <a:gd name="T19" fmla="*/ 34 h 153"/>
                <a:gd name="T20" fmla="*/ 5 w 94"/>
                <a:gd name="T21" fmla="*/ 35 h 153"/>
                <a:gd name="T22" fmla="*/ 3 w 94"/>
                <a:gd name="T23" fmla="*/ 36 h 153"/>
                <a:gd name="T24" fmla="*/ 1 w 94"/>
                <a:gd name="T25" fmla="*/ 36 h 153"/>
                <a:gd name="T26" fmla="*/ 1 w 94"/>
                <a:gd name="T27" fmla="*/ 36 h 153"/>
                <a:gd name="T28" fmla="*/ 0 w 94"/>
                <a:gd name="T29" fmla="*/ 37 h 153"/>
                <a:gd name="T30" fmla="*/ 0 w 94"/>
                <a:gd name="T31" fmla="*/ 37 h 153"/>
                <a:gd name="T32" fmla="*/ 0 w 94"/>
                <a:gd name="T33" fmla="*/ 38 h 153"/>
                <a:gd name="T34" fmla="*/ 2 w 94"/>
                <a:gd name="T35" fmla="*/ 39 h 153"/>
                <a:gd name="T36" fmla="*/ 4 w 94"/>
                <a:gd name="T37" fmla="*/ 39 h 153"/>
                <a:gd name="T38" fmla="*/ 6 w 94"/>
                <a:gd name="T39" fmla="*/ 37 h 153"/>
                <a:gd name="T40" fmla="*/ 8 w 94"/>
                <a:gd name="T41" fmla="*/ 36 h 153"/>
                <a:gd name="T42" fmla="*/ 10 w 94"/>
                <a:gd name="T43" fmla="*/ 34 h 153"/>
                <a:gd name="T44" fmla="*/ 12 w 94"/>
                <a:gd name="T45" fmla="*/ 32 h 153"/>
                <a:gd name="T46" fmla="*/ 13 w 94"/>
                <a:gd name="T47" fmla="*/ 31 h 153"/>
                <a:gd name="T48" fmla="*/ 14 w 94"/>
                <a:gd name="T49" fmla="*/ 29 h 153"/>
                <a:gd name="T50" fmla="*/ 16 w 94"/>
                <a:gd name="T51" fmla="*/ 26 h 153"/>
                <a:gd name="T52" fmla="*/ 18 w 94"/>
                <a:gd name="T53" fmla="*/ 22 h 153"/>
                <a:gd name="T54" fmla="*/ 20 w 94"/>
                <a:gd name="T55" fmla="*/ 19 h 153"/>
                <a:gd name="T56" fmla="*/ 21 w 94"/>
                <a:gd name="T57" fmla="*/ 16 h 153"/>
                <a:gd name="T58" fmla="*/ 22 w 94"/>
                <a:gd name="T59" fmla="*/ 12 h 153"/>
                <a:gd name="T60" fmla="*/ 22 w 94"/>
                <a:gd name="T61" fmla="*/ 8 h 153"/>
                <a:gd name="T62" fmla="*/ 23 w 94"/>
                <a:gd name="T63" fmla="*/ 4 h 153"/>
                <a:gd name="T64" fmla="*/ 23 w 94"/>
                <a:gd name="T65" fmla="*/ 0 h 153"/>
                <a:gd name="T66" fmla="*/ 23 w 94"/>
                <a:gd name="T67" fmla="*/ 0 h 153"/>
                <a:gd name="T68" fmla="*/ 23 w 94"/>
                <a:gd name="T69" fmla="*/ 0 h 153"/>
                <a:gd name="T70" fmla="*/ 23 w 94"/>
                <a:gd name="T71" fmla="*/ 0 h 153"/>
                <a:gd name="T72" fmla="*/ 23 w 94"/>
                <a:gd name="T73" fmla="*/ 0 h 153"/>
                <a:gd name="T74" fmla="*/ 23 w 94"/>
                <a:gd name="T75" fmla="*/ 0 h 1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4"/>
                <a:gd name="T115" fmla="*/ 0 h 153"/>
                <a:gd name="T116" fmla="*/ 94 w 94"/>
                <a:gd name="T117" fmla="*/ 153 h 15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4" h="153">
                  <a:moveTo>
                    <a:pt x="94" y="0"/>
                  </a:moveTo>
                  <a:lnTo>
                    <a:pt x="91" y="27"/>
                  </a:lnTo>
                  <a:lnTo>
                    <a:pt x="85" y="53"/>
                  </a:lnTo>
                  <a:lnTo>
                    <a:pt x="76" y="77"/>
                  </a:lnTo>
                  <a:lnTo>
                    <a:pt x="61" y="100"/>
                  </a:lnTo>
                  <a:lnTo>
                    <a:pt x="56" y="107"/>
                  </a:lnTo>
                  <a:lnTo>
                    <a:pt x="51" y="115"/>
                  </a:lnTo>
                  <a:lnTo>
                    <a:pt x="44" y="122"/>
                  </a:lnTo>
                  <a:lnTo>
                    <a:pt x="38" y="129"/>
                  </a:lnTo>
                  <a:lnTo>
                    <a:pt x="31" y="134"/>
                  </a:lnTo>
                  <a:lnTo>
                    <a:pt x="23" y="139"/>
                  </a:lnTo>
                  <a:lnTo>
                    <a:pt x="15" y="141"/>
                  </a:lnTo>
                  <a:lnTo>
                    <a:pt x="6" y="144"/>
                  </a:lnTo>
                  <a:lnTo>
                    <a:pt x="4" y="144"/>
                  </a:lnTo>
                  <a:lnTo>
                    <a:pt x="1" y="146"/>
                  </a:lnTo>
                  <a:lnTo>
                    <a:pt x="0" y="147"/>
                  </a:lnTo>
                  <a:lnTo>
                    <a:pt x="1" y="149"/>
                  </a:lnTo>
                  <a:lnTo>
                    <a:pt x="9" y="153"/>
                  </a:lnTo>
                  <a:lnTo>
                    <a:pt x="17" y="153"/>
                  </a:lnTo>
                  <a:lnTo>
                    <a:pt x="26" y="148"/>
                  </a:lnTo>
                  <a:lnTo>
                    <a:pt x="34" y="142"/>
                  </a:lnTo>
                  <a:lnTo>
                    <a:pt x="42" y="136"/>
                  </a:lnTo>
                  <a:lnTo>
                    <a:pt x="49" y="127"/>
                  </a:lnTo>
                  <a:lnTo>
                    <a:pt x="54" y="121"/>
                  </a:lnTo>
                  <a:lnTo>
                    <a:pt x="59" y="115"/>
                  </a:lnTo>
                  <a:lnTo>
                    <a:pt x="68" y="102"/>
                  </a:lnTo>
                  <a:lnTo>
                    <a:pt x="75" y="88"/>
                  </a:lnTo>
                  <a:lnTo>
                    <a:pt x="81" y="74"/>
                  </a:lnTo>
                  <a:lnTo>
                    <a:pt x="87" y="61"/>
                  </a:lnTo>
                  <a:lnTo>
                    <a:pt x="90" y="46"/>
                  </a:lnTo>
                  <a:lnTo>
                    <a:pt x="92" y="31"/>
                  </a:lnTo>
                  <a:lnTo>
                    <a:pt x="94" y="1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19" name="Freeform 84"/>
            <p:cNvSpPr>
              <a:spLocks/>
            </p:cNvSpPr>
            <p:nvPr/>
          </p:nvSpPr>
          <p:spPr bwMode="auto">
            <a:xfrm>
              <a:off x="4359" y="3547"/>
              <a:ext cx="60" cy="105"/>
            </a:xfrm>
            <a:custGeom>
              <a:avLst/>
              <a:gdLst>
                <a:gd name="T0" fmla="*/ 30 w 121"/>
                <a:gd name="T1" fmla="*/ 0 h 210"/>
                <a:gd name="T2" fmla="*/ 30 w 121"/>
                <a:gd name="T3" fmla="*/ 5 h 210"/>
                <a:gd name="T4" fmla="*/ 29 w 121"/>
                <a:gd name="T5" fmla="*/ 9 h 210"/>
                <a:gd name="T6" fmla="*/ 28 w 121"/>
                <a:gd name="T7" fmla="*/ 13 h 210"/>
                <a:gd name="T8" fmla="*/ 28 w 121"/>
                <a:gd name="T9" fmla="*/ 17 h 210"/>
                <a:gd name="T10" fmla="*/ 26 w 121"/>
                <a:gd name="T11" fmla="*/ 21 h 210"/>
                <a:gd name="T12" fmla="*/ 24 w 121"/>
                <a:gd name="T13" fmla="*/ 25 h 210"/>
                <a:gd name="T14" fmla="*/ 22 w 121"/>
                <a:gd name="T15" fmla="*/ 28 h 210"/>
                <a:gd name="T16" fmla="*/ 20 w 121"/>
                <a:gd name="T17" fmla="*/ 33 h 210"/>
                <a:gd name="T18" fmla="*/ 17 w 121"/>
                <a:gd name="T19" fmla="*/ 35 h 210"/>
                <a:gd name="T20" fmla="*/ 15 w 121"/>
                <a:gd name="T21" fmla="*/ 37 h 210"/>
                <a:gd name="T22" fmla="*/ 13 w 121"/>
                <a:gd name="T23" fmla="*/ 39 h 210"/>
                <a:gd name="T24" fmla="*/ 10 w 121"/>
                <a:gd name="T25" fmla="*/ 41 h 210"/>
                <a:gd name="T26" fmla="*/ 7 w 121"/>
                <a:gd name="T27" fmla="*/ 43 h 210"/>
                <a:gd name="T28" fmla="*/ 5 w 121"/>
                <a:gd name="T29" fmla="*/ 45 h 210"/>
                <a:gd name="T30" fmla="*/ 3 w 121"/>
                <a:gd name="T31" fmla="*/ 47 h 210"/>
                <a:gd name="T32" fmla="*/ 0 w 121"/>
                <a:gd name="T33" fmla="*/ 49 h 210"/>
                <a:gd name="T34" fmla="*/ 0 w 121"/>
                <a:gd name="T35" fmla="*/ 50 h 210"/>
                <a:gd name="T36" fmla="*/ 0 w 121"/>
                <a:gd name="T37" fmla="*/ 51 h 210"/>
                <a:gd name="T38" fmla="*/ 0 w 121"/>
                <a:gd name="T39" fmla="*/ 52 h 210"/>
                <a:gd name="T40" fmla="*/ 0 w 121"/>
                <a:gd name="T41" fmla="*/ 53 h 210"/>
                <a:gd name="T42" fmla="*/ 4 w 121"/>
                <a:gd name="T43" fmla="*/ 52 h 210"/>
                <a:gd name="T44" fmla="*/ 7 w 121"/>
                <a:gd name="T45" fmla="*/ 50 h 210"/>
                <a:gd name="T46" fmla="*/ 11 w 121"/>
                <a:gd name="T47" fmla="*/ 47 h 210"/>
                <a:gd name="T48" fmla="*/ 14 w 121"/>
                <a:gd name="T49" fmla="*/ 44 h 210"/>
                <a:gd name="T50" fmla="*/ 17 w 121"/>
                <a:gd name="T51" fmla="*/ 41 h 210"/>
                <a:gd name="T52" fmla="*/ 20 w 121"/>
                <a:gd name="T53" fmla="*/ 38 h 210"/>
                <a:gd name="T54" fmla="*/ 22 w 121"/>
                <a:gd name="T55" fmla="*/ 34 h 210"/>
                <a:gd name="T56" fmla="*/ 24 w 121"/>
                <a:gd name="T57" fmla="*/ 31 h 210"/>
                <a:gd name="T58" fmla="*/ 27 w 121"/>
                <a:gd name="T59" fmla="*/ 24 h 210"/>
                <a:gd name="T60" fmla="*/ 29 w 121"/>
                <a:gd name="T61" fmla="*/ 15 h 210"/>
                <a:gd name="T62" fmla="*/ 30 w 121"/>
                <a:gd name="T63" fmla="*/ 8 h 210"/>
                <a:gd name="T64" fmla="*/ 30 w 121"/>
                <a:gd name="T65" fmla="*/ 0 h 210"/>
                <a:gd name="T66" fmla="*/ 30 w 121"/>
                <a:gd name="T67" fmla="*/ 0 h 210"/>
                <a:gd name="T68" fmla="*/ 30 w 121"/>
                <a:gd name="T69" fmla="*/ 0 h 210"/>
                <a:gd name="T70" fmla="*/ 30 w 121"/>
                <a:gd name="T71" fmla="*/ 0 h 210"/>
                <a:gd name="T72" fmla="*/ 30 w 121"/>
                <a:gd name="T73" fmla="*/ 0 h 210"/>
                <a:gd name="T74" fmla="*/ 30 w 121"/>
                <a:gd name="T75" fmla="*/ 0 h 2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"/>
                <a:gd name="T115" fmla="*/ 0 h 210"/>
                <a:gd name="T116" fmla="*/ 121 w 121"/>
                <a:gd name="T117" fmla="*/ 210 h 2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" h="210">
                  <a:moveTo>
                    <a:pt x="121" y="0"/>
                  </a:moveTo>
                  <a:lnTo>
                    <a:pt x="120" y="17"/>
                  </a:lnTo>
                  <a:lnTo>
                    <a:pt x="118" y="34"/>
                  </a:lnTo>
                  <a:lnTo>
                    <a:pt x="115" y="52"/>
                  </a:lnTo>
                  <a:lnTo>
                    <a:pt x="112" y="68"/>
                  </a:lnTo>
                  <a:lnTo>
                    <a:pt x="106" y="84"/>
                  </a:lnTo>
                  <a:lnTo>
                    <a:pt x="99" y="100"/>
                  </a:lnTo>
                  <a:lnTo>
                    <a:pt x="91" y="115"/>
                  </a:lnTo>
                  <a:lnTo>
                    <a:pt x="81" y="129"/>
                  </a:lnTo>
                  <a:lnTo>
                    <a:pt x="71" y="138"/>
                  </a:lnTo>
                  <a:lnTo>
                    <a:pt x="62" y="146"/>
                  </a:lnTo>
                  <a:lnTo>
                    <a:pt x="52" y="154"/>
                  </a:lnTo>
                  <a:lnTo>
                    <a:pt x="42" y="161"/>
                  </a:lnTo>
                  <a:lnTo>
                    <a:pt x="31" y="169"/>
                  </a:lnTo>
                  <a:lnTo>
                    <a:pt x="21" y="177"/>
                  </a:lnTo>
                  <a:lnTo>
                    <a:pt x="12" y="185"/>
                  </a:lnTo>
                  <a:lnTo>
                    <a:pt x="3" y="195"/>
                  </a:lnTo>
                  <a:lnTo>
                    <a:pt x="1" y="198"/>
                  </a:lnTo>
                  <a:lnTo>
                    <a:pt x="0" y="204"/>
                  </a:lnTo>
                  <a:lnTo>
                    <a:pt x="0" y="208"/>
                  </a:lnTo>
                  <a:lnTo>
                    <a:pt x="3" y="210"/>
                  </a:lnTo>
                  <a:lnTo>
                    <a:pt x="17" y="205"/>
                  </a:lnTo>
                  <a:lnTo>
                    <a:pt x="31" y="198"/>
                  </a:lnTo>
                  <a:lnTo>
                    <a:pt x="45" y="188"/>
                  </a:lnTo>
                  <a:lnTo>
                    <a:pt x="58" y="176"/>
                  </a:lnTo>
                  <a:lnTo>
                    <a:pt x="69" y="163"/>
                  </a:lnTo>
                  <a:lnTo>
                    <a:pt x="81" y="150"/>
                  </a:lnTo>
                  <a:lnTo>
                    <a:pt x="90" y="136"/>
                  </a:lnTo>
                  <a:lnTo>
                    <a:pt x="97" y="124"/>
                  </a:lnTo>
                  <a:lnTo>
                    <a:pt x="110" y="95"/>
                  </a:lnTo>
                  <a:lnTo>
                    <a:pt x="118" y="63"/>
                  </a:lnTo>
                  <a:lnTo>
                    <a:pt x="121" y="32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20" name="Freeform 85"/>
            <p:cNvSpPr>
              <a:spLocks/>
            </p:cNvSpPr>
            <p:nvPr/>
          </p:nvSpPr>
          <p:spPr bwMode="auto">
            <a:xfrm>
              <a:off x="4224" y="3357"/>
              <a:ext cx="174" cy="197"/>
            </a:xfrm>
            <a:custGeom>
              <a:avLst/>
              <a:gdLst>
                <a:gd name="T0" fmla="*/ 85 w 348"/>
                <a:gd name="T1" fmla="*/ 95 h 395"/>
                <a:gd name="T2" fmla="*/ 80 w 348"/>
                <a:gd name="T3" fmla="*/ 88 h 395"/>
                <a:gd name="T4" fmla="*/ 76 w 348"/>
                <a:gd name="T5" fmla="*/ 81 h 395"/>
                <a:gd name="T6" fmla="*/ 72 w 348"/>
                <a:gd name="T7" fmla="*/ 74 h 395"/>
                <a:gd name="T8" fmla="*/ 69 w 348"/>
                <a:gd name="T9" fmla="*/ 66 h 395"/>
                <a:gd name="T10" fmla="*/ 67 w 348"/>
                <a:gd name="T11" fmla="*/ 56 h 395"/>
                <a:gd name="T12" fmla="*/ 65 w 348"/>
                <a:gd name="T13" fmla="*/ 47 h 395"/>
                <a:gd name="T14" fmla="*/ 61 w 348"/>
                <a:gd name="T15" fmla="*/ 39 h 395"/>
                <a:gd name="T16" fmla="*/ 57 w 348"/>
                <a:gd name="T17" fmla="*/ 33 h 395"/>
                <a:gd name="T18" fmla="*/ 55 w 348"/>
                <a:gd name="T19" fmla="*/ 30 h 395"/>
                <a:gd name="T20" fmla="*/ 51 w 348"/>
                <a:gd name="T21" fmla="*/ 27 h 395"/>
                <a:gd name="T22" fmla="*/ 48 w 348"/>
                <a:gd name="T23" fmla="*/ 24 h 395"/>
                <a:gd name="T24" fmla="*/ 45 w 348"/>
                <a:gd name="T25" fmla="*/ 21 h 395"/>
                <a:gd name="T26" fmla="*/ 43 w 348"/>
                <a:gd name="T27" fmla="*/ 19 h 395"/>
                <a:gd name="T28" fmla="*/ 40 w 348"/>
                <a:gd name="T29" fmla="*/ 17 h 395"/>
                <a:gd name="T30" fmla="*/ 37 w 348"/>
                <a:gd name="T31" fmla="*/ 15 h 395"/>
                <a:gd name="T32" fmla="*/ 30 w 348"/>
                <a:gd name="T33" fmla="*/ 13 h 395"/>
                <a:gd name="T34" fmla="*/ 22 w 348"/>
                <a:gd name="T35" fmla="*/ 10 h 395"/>
                <a:gd name="T36" fmla="*/ 13 w 348"/>
                <a:gd name="T37" fmla="*/ 6 h 395"/>
                <a:gd name="T38" fmla="*/ 5 w 348"/>
                <a:gd name="T39" fmla="*/ 2 h 395"/>
                <a:gd name="T40" fmla="*/ 1 w 348"/>
                <a:gd name="T41" fmla="*/ 0 h 395"/>
                <a:gd name="T42" fmla="*/ 0 w 348"/>
                <a:gd name="T43" fmla="*/ 1 h 395"/>
                <a:gd name="T44" fmla="*/ 3 w 348"/>
                <a:gd name="T45" fmla="*/ 4 h 395"/>
                <a:gd name="T46" fmla="*/ 10 w 348"/>
                <a:gd name="T47" fmla="*/ 9 h 395"/>
                <a:gd name="T48" fmla="*/ 17 w 348"/>
                <a:gd name="T49" fmla="*/ 13 h 395"/>
                <a:gd name="T50" fmla="*/ 23 w 348"/>
                <a:gd name="T51" fmla="*/ 16 h 395"/>
                <a:gd name="T52" fmla="*/ 29 w 348"/>
                <a:gd name="T53" fmla="*/ 19 h 395"/>
                <a:gd name="T54" fmla="*/ 34 w 348"/>
                <a:gd name="T55" fmla="*/ 20 h 395"/>
                <a:gd name="T56" fmla="*/ 39 w 348"/>
                <a:gd name="T57" fmla="*/ 22 h 395"/>
                <a:gd name="T58" fmla="*/ 42 w 348"/>
                <a:gd name="T59" fmla="*/ 25 h 395"/>
                <a:gd name="T60" fmla="*/ 45 w 348"/>
                <a:gd name="T61" fmla="*/ 28 h 395"/>
                <a:gd name="T62" fmla="*/ 48 w 348"/>
                <a:gd name="T63" fmla="*/ 31 h 395"/>
                <a:gd name="T64" fmla="*/ 52 w 348"/>
                <a:gd name="T65" fmla="*/ 33 h 395"/>
                <a:gd name="T66" fmla="*/ 55 w 348"/>
                <a:gd name="T67" fmla="*/ 36 h 395"/>
                <a:gd name="T68" fmla="*/ 60 w 348"/>
                <a:gd name="T69" fmla="*/ 41 h 395"/>
                <a:gd name="T70" fmla="*/ 65 w 348"/>
                <a:gd name="T71" fmla="*/ 49 h 395"/>
                <a:gd name="T72" fmla="*/ 66 w 348"/>
                <a:gd name="T73" fmla="*/ 59 h 395"/>
                <a:gd name="T74" fmla="*/ 68 w 348"/>
                <a:gd name="T75" fmla="*/ 68 h 395"/>
                <a:gd name="T76" fmla="*/ 72 w 348"/>
                <a:gd name="T77" fmla="*/ 76 h 395"/>
                <a:gd name="T78" fmla="*/ 76 w 348"/>
                <a:gd name="T79" fmla="*/ 83 h 395"/>
                <a:gd name="T80" fmla="*/ 80 w 348"/>
                <a:gd name="T81" fmla="*/ 89 h 395"/>
                <a:gd name="T82" fmla="*/ 85 w 348"/>
                <a:gd name="T83" fmla="*/ 95 h 395"/>
                <a:gd name="T84" fmla="*/ 87 w 348"/>
                <a:gd name="T85" fmla="*/ 98 h 395"/>
                <a:gd name="T86" fmla="*/ 87 w 348"/>
                <a:gd name="T87" fmla="*/ 98 h 395"/>
                <a:gd name="T88" fmla="*/ 87 w 348"/>
                <a:gd name="T89" fmla="*/ 98 h 3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48"/>
                <a:gd name="T136" fmla="*/ 0 h 395"/>
                <a:gd name="T137" fmla="*/ 348 w 348"/>
                <a:gd name="T138" fmla="*/ 395 h 39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48" h="395">
                  <a:moveTo>
                    <a:pt x="348" y="394"/>
                  </a:moveTo>
                  <a:lnTo>
                    <a:pt x="337" y="381"/>
                  </a:lnTo>
                  <a:lnTo>
                    <a:pt x="328" y="368"/>
                  </a:lnTo>
                  <a:lnTo>
                    <a:pt x="319" y="354"/>
                  </a:lnTo>
                  <a:lnTo>
                    <a:pt x="311" y="341"/>
                  </a:lnTo>
                  <a:lnTo>
                    <a:pt x="303" y="327"/>
                  </a:lnTo>
                  <a:lnTo>
                    <a:pt x="295" y="313"/>
                  </a:lnTo>
                  <a:lnTo>
                    <a:pt x="286" y="299"/>
                  </a:lnTo>
                  <a:lnTo>
                    <a:pt x="280" y="284"/>
                  </a:lnTo>
                  <a:lnTo>
                    <a:pt x="274" y="266"/>
                  </a:lnTo>
                  <a:lnTo>
                    <a:pt x="270" y="246"/>
                  </a:lnTo>
                  <a:lnTo>
                    <a:pt x="267" y="227"/>
                  </a:lnTo>
                  <a:lnTo>
                    <a:pt x="263" y="207"/>
                  </a:lnTo>
                  <a:lnTo>
                    <a:pt x="259" y="190"/>
                  </a:lnTo>
                  <a:lnTo>
                    <a:pt x="253" y="172"/>
                  </a:lnTo>
                  <a:lnTo>
                    <a:pt x="246" y="156"/>
                  </a:lnTo>
                  <a:lnTo>
                    <a:pt x="237" y="141"/>
                  </a:lnTo>
                  <a:lnTo>
                    <a:pt x="231" y="134"/>
                  </a:lnTo>
                  <a:lnTo>
                    <a:pt x="225" y="129"/>
                  </a:lnTo>
                  <a:lnTo>
                    <a:pt x="220" y="122"/>
                  </a:lnTo>
                  <a:lnTo>
                    <a:pt x="213" y="116"/>
                  </a:lnTo>
                  <a:lnTo>
                    <a:pt x="206" y="110"/>
                  </a:lnTo>
                  <a:lnTo>
                    <a:pt x="200" y="104"/>
                  </a:lnTo>
                  <a:lnTo>
                    <a:pt x="193" y="98"/>
                  </a:lnTo>
                  <a:lnTo>
                    <a:pt x="187" y="92"/>
                  </a:lnTo>
                  <a:lnTo>
                    <a:pt x="182" y="86"/>
                  </a:lnTo>
                  <a:lnTo>
                    <a:pt x="176" y="81"/>
                  </a:lnTo>
                  <a:lnTo>
                    <a:pt x="170" y="77"/>
                  </a:lnTo>
                  <a:lnTo>
                    <a:pt x="164" y="73"/>
                  </a:lnTo>
                  <a:lnTo>
                    <a:pt x="159" y="70"/>
                  </a:lnTo>
                  <a:lnTo>
                    <a:pt x="152" y="66"/>
                  </a:lnTo>
                  <a:lnTo>
                    <a:pt x="146" y="63"/>
                  </a:lnTo>
                  <a:lnTo>
                    <a:pt x="139" y="61"/>
                  </a:lnTo>
                  <a:lnTo>
                    <a:pt x="122" y="54"/>
                  </a:lnTo>
                  <a:lnTo>
                    <a:pt x="104" y="47"/>
                  </a:lnTo>
                  <a:lnTo>
                    <a:pt x="87" y="41"/>
                  </a:lnTo>
                  <a:lnTo>
                    <a:pt x="70" y="34"/>
                  </a:lnTo>
                  <a:lnTo>
                    <a:pt x="53" y="27"/>
                  </a:lnTo>
                  <a:lnTo>
                    <a:pt x="36" y="19"/>
                  </a:lnTo>
                  <a:lnTo>
                    <a:pt x="20" y="10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1" y="9"/>
                  </a:lnTo>
                  <a:lnTo>
                    <a:pt x="12" y="19"/>
                  </a:lnTo>
                  <a:lnTo>
                    <a:pt x="25" y="28"/>
                  </a:lnTo>
                  <a:lnTo>
                    <a:pt x="39" y="38"/>
                  </a:lnTo>
                  <a:lnTo>
                    <a:pt x="51" y="46"/>
                  </a:lnTo>
                  <a:lnTo>
                    <a:pt x="65" y="53"/>
                  </a:lnTo>
                  <a:lnTo>
                    <a:pt x="80" y="59"/>
                  </a:lnTo>
                  <a:lnTo>
                    <a:pt x="94" y="66"/>
                  </a:lnTo>
                  <a:lnTo>
                    <a:pt x="109" y="72"/>
                  </a:lnTo>
                  <a:lnTo>
                    <a:pt x="118" y="76"/>
                  </a:lnTo>
                  <a:lnTo>
                    <a:pt x="127" y="79"/>
                  </a:lnTo>
                  <a:lnTo>
                    <a:pt x="136" y="83"/>
                  </a:lnTo>
                  <a:lnTo>
                    <a:pt x="145" y="86"/>
                  </a:lnTo>
                  <a:lnTo>
                    <a:pt x="153" y="91"/>
                  </a:lnTo>
                  <a:lnTo>
                    <a:pt x="161" y="95"/>
                  </a:lnTo>
                  <a:lnTo>
                    <a:pt x="168" y="101"/>
                  </a:lnTo>
                  <a:lnTo>
                    <a:pt x="176" y="108"/>
                  </a:lnTo>
                  <a:lnTo>
                    <a:pt x="182" y="114"/>
                  </a:lnTo>
                  <a:lnTo>
                    <a:pt x="189" y="119"/>
                  </a:lnTo>
                  <a:lnTo>
                    <a:pt x="195" y="124"/>
                  </a:lnTo>
                  <a:lnTo>
                    <a:pt x="202" y="130"/>
                  </a:lnTo>
                  <a:lnTo>
                    <a:pt x="209" y="134"/>
                  </a:lnTo>
                  <a:lnTo>
                    <a:pt x="216" y="140"/>
                  </a:lnTo>
                  <a:lnTo>
                    <a:pt x="223" y="145"/>
                  </a:lnTo>
                  <a:lnTo>
                    <a:pt x="230" y="150"/>
                  </a:lnTo>
                  <a:lnTo>
                    <a:pt x="243" y="164"/>
                  </a:lnTo>
                  <a:lnTo>
                    <a:pt x="251" y="182"/>
                  </a:lnTo>
                  <a:lnTo>
                    <a:pt x="257" y="199"/>
                  </a:lnTo>
                  <a:lnTo>
                    <a:pt x="261" y="218"/>
                  </a:lnTo>
                  <a:lnTo>
                    <a:pt x="263" y="238"/>
                  </a:lnTo>
                  <a:lnTo>
                    <a:pt x="267" y="256"/>
                  </a:lnTo>
                  <a:lnTo>
                    <a:pt x="271" y="275"/>
                  </a:lnTo>
                  <a:lnTo>
                    <a:pt x="278" y="292"/>
                  </a:lnTo>
                  <a:lnTo>
                    <a:pt x="285" y="306"/>
                  </a:lnTo>
                  <a:lnTo>
                    <a:pt x="293" y="319"/>
                  </a:lnTo>
                  <a:lnTo>
                    <a:pt x="301" y="332"/>
                  </a:lnTo>
                  <a:lnTo>
                    <a:pt x="310" y="345"/>
                  </a:lnTo>
                  <a:lnTo>
                    <a:pt x="319" y="358"/>
                  </a:lnTo>
                  <a:lnTo>
                    <a:pt x="327" y="370"/>
                  </a:lnTo>
                  <a:lnTo>
                    <a:pt x="337" y="382"/>
                  </a:lnTo>
                  <a:lnTo>
                    <a:pt x="348" y="395"/>
                  </a:lnTo>
                  <a:lnTo>
                    <a:pt x="348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21" name="Freeform 86"/>
            <p:cNvSpPr>
              <a:spLocks/>
            </p:cNvSpPr>
            <p:nvPr/>
          </p:nvSpPr>
          <p:spPr bwMode="auto">
            <a:xfrm>
              <a:off x="4278" y="3482"/>
              <a:ext cx="91" cy="118"/>
            </a:xfrm>
            <a:custGeom>
              <a:avLst/>
              <a:gdLst>
                <a:gd name="T0" fmla="*/ 1 w 183"/>
                <a:gd name="T1" fmla="*/ 4 h 237"/>
                <a:gd name="T2" fmla="*/ 1 w 183"/>
                <a:gd name="T3" fmla="*/ 14 h 237"/>
                <a:gd name="T4" fmla="*/ 2 w 183"/>
                <a:gd name="T5" fmla="*/ 24 h 237"/>
                <a:gd name="T6" fmla="*/ 4 w 183"/>
                <a:gd name="T7" fmla="*/ 33 h 237"/>
                <a:gd name="T8" fmla="*/ 9 w 183"/>
                <a:gd name="T9" fmla="*/ 40 h 237"/>
                <a:gd name="T10" fmla="*/ 13 w 183"/>
                <a:gd name="T11" fmla="*/ 43 h 237"/>
                <a:gd name="T12" fmla="*/ 17 w 183"/>
                <a:gd name="T13" fmla="*/ 46 h 237"/>
                <a:gd name="T14" fmla="*/ 22 w 183"/>
                <a:gd name="T15" fmla="*/ 48 h 237"/>
                <a:gd name="T16" fmla="*/ 25 w 183"/>
                <a:gd name="T17" fmla="*/ 50 h 237"/>
                <a:gd name="T18" fmla="*/ 27 w 183"/>
                <a:gd name="T19" fmla="*/ 51 h 237"/>
                <a:gd name="T20" fmla="*/ 30 w 183"/>
                <a:gd name="T21" fmla="*/ 51 h 237"/>
                <a:gd name="T22" fmla="*/ 33 w 183"/>
                <a:gd name="T23" fmla="*/ 52 h 237"/>
                <a:gd name="T24" fmla="*/ 35 w 183"/>
                <a:gd name="T25" fmla="*/ 53 h 237"/>
                <a:gd name="T26" fmla="*/ 37 w 183"/>
                <a:gd name="T27" fmla="*/ 55 h 237"/>
                <a:gd name="T28" fmla="*/ 40 w 183"/>
                <a:gd name="T29" fmla="*/ 57 h 237"/>
                <a:gd name="T30" fmla="*/ 42 w 183"/>
                <a:gd name="T31" fmla="*/ 58 h 237"/>
                <a:gd name="T32" fmla="*/ 44 w 183"/>
                <a:gd name="T33" fmla="*/ 59 h 237"/>
                <a:gd name="T34" fmla="*/ 45 w 183"/>
                <a:gd name="T35" fmla="*/ 58 h 237"/>
                <a:gd name="T36" fmla="*/ 44 w 183"/>
                <a:gd name="T37" fmla="*/ 55 h 237"/>
                <a:gd name="T38" fmla="*/ 41 w 183"/>
                <a:gd name="T39" fmla="*/ 52 h 237"/>
                <a:gd name="T40" fmla="*/ 39 w 183"/>
                <a:gd name="T41" fmla="*/ 49 h 237"/>
                <a:gd name="T42" fmla="*/ 36 w 183"/>
                <a:gd name="T43" fmla="*/ 46 h 237"/>
                <a:gd name="T44" fmla="*/ 31 w 183"/>
                <a:gd name="T45" fmla="*/ 44 h 237"/>
                <a:gd name="T46" fmla="*/ 26 w 183"/>
                <a:gd name="T47" fmla="*/ 42 h 237"/>
                <a:gd name="T48" fmla="*/ 22 w 183"/>
                <a:gd name="T49" fmla="*/ 40 h 237"/>
                <a:gd name="T50" fmla="*/ 17 w 183"/>
                <a:gd name="T51" fmla="*/ 37 h 237"/>
                <a:gd name="T52" fmla="*/ 12 w 183"/>
                <a:gd name="T53" fmla="*/ 31 h 237"/>
                <a:gd name="T54" fmla="*/ 7 w 183"/>
                <a:gd name="T55" fmla="*/ 23 h 237"/>
                <a:gd name="T56" fmla="*/ 4 w 183"/>
                <a:gd name="T57" fmla="*/ 14 h 237"/>
                <a:gd name="T58" fmla="*/ 2 w 183"/>
                <a:gd name="T59" fmla="*/ 4 h 237"/>
                <a:gd name="T60" fmla="*/ 0 w 183"/>
                <a:gd name="T61" fmla="*/ 0 h 237"/>
                <a:gd name="T62" fmla="*/ 0 w 183"/>
                <a:gd name="T63" fmla="*/ 0 h 237"/>
                <a:gd name="T64" fmla="*/ 0 w 183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3"/>
                <a:gd name="T100" fmla="*/ 0 h 237"/>
                <a:gd name="T101" fmla="*/ 183 w 183"/>
                <a:gd name="T102" fmla="*/ 237 h 2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3" h="237">
                  <a:moveTo>
                    <a:pt x="0" y="0"/>
                  </a:moveTo>
                  <a:lnTo>
                    <a:pt x="4" y="19"/>
                  </a:lnTo>
                  <a:lnTo>
                    <a:pt x="5" y="39"/>
                  </a:lnTo>
                  <a:lnTo>
                    <a:pt x="7" y="58"/>
                  </a:lnTo>
                  <a:lnTo>
                    <a:pt x="8" y="79"/>
                  </a:lnTo>
                  <a:lnTo>
                    <a:pt x="9" y="99"/>
                  </a:lnTo>
                  <a:lnTo>
                    <a:pt x="14" y="117"/>
                  </a:lnTo>
                  <a:lnTo>
                    <a:pt x="19" y="135"/>
                  </a:lnTo>
                  <a:lnTo>
                    <a:pt x="31" y="153"/>
                  </a:lnTo>
                  <a:lnTo>
                    <a:pt x="38" y="161"/>
                  </a:lnTo>
                  <a:lnTo>
                    <a:pt x="46" y="168"/>
                  </a:lnTo>
                  <a:lnTo>
                    <a:pt x="53" y="175"/>
                  </a:lnTo>
                  <a:lnTo>
                    <a:pt x="61" y="180"/>
                  </a:lnTo>
                  <a:lnTo>
                    <a:pt x="70" y="186"/>
                  </a:lnTo>
                  <a:lnTo>
                    <a:pt x="78" y="191"/>
                  </a:lnTo>
                  <a:lnTo>
                    <a:pt x="88" y="195"/>
                  </a:lnTo>
                  <a:lnTo>
                    <a:pt x="98" y="200"/>
                  </a:lnTo>
                  <a:lnTo>
                    <a:pt x="102" y="201"/>
                  </a:lnTo>
                  <a:lnTo>
                    <a:pt x="107" y="203"/>
                  </a:lnTo>
                  <a:lnTo>
                    <a:pt x="111" y="205"/>
                  </a:lnTo>
                  <a:lnTo>
                    <a:pt x="117" y="206"/>
                  </a:lnTo>
                  <a:lnTo>
                    <a:pt x="122" y="207"/>
                  </a:lnTo>
                  <a:lnTo>
                    <a:pt x="126" y="208"/>
                  </a:lnTo>
                  <a:lnTo>
                    <a:pt x="132" y="209"/>
                  </a:lnTo>
                  <a:lnTo>
                    <a:pt x="137" y="211"/>
                  </a:lnTo>
                  <a:lnTo>
                    <a:pt x="141" y="214"/>
                  </a:lnTo>
                  <a:lnTo>
                    <a:pt x="146" y="217"/>
                  </a:lnTo>
                  <a:lnTo>
                    <a:pt x="151" y="221"/>
                  </a:lnTo>
                  <a:lnTo>
                    <a:pt x="156" y="224"/>
                  </a:lnTo>
                  <a:lnTo>
                    <a:pt x="161" y="228"/>
                  </a:lnTo>
                  <a:lnTo>
                    <a:pt x="166" y="230"/>
                  </a:lnTo>
                  <a:lnTo>
                    <a:pt x="170" y="233"/>
                  </a:lnTo>
                  <a:lnTo>
                    <a:pt x="175" y="237"/>
                  </a:lnTo>
                  <a:lnTo>
                    <a:pt x="178" y="237"/>
                  </a:lnTo>
                  <a:lnTo>
                    <a:pt x="181" y="235"/>
                  </a:lnTo>
                  <a:lnTo>
                    <a:pt x="183" y="232"/>
                  </a:lnTo>
                  <a:lnTo>
                    <a:pt x="182" y="229"/>
                  </a:lnTo>
                  <a:lnTo>
                    <a:pt x="176" y="222"/>
                  </a:lnTo>
                  <a:lnTo>
                    <a:pt x="171" y="216"/>
                  </a:lnTo>
                  <a:lnTo>
                    <a:pt x="167" y="209"/>
                  </a:lnTo>
                  <a:lnTo>
                    <a:pt x="161" y="202"/>
                  </a:lnTo>
                  <a:lnTo>
                    <a:pt x="156" y="197"/>
                  </a:lnTo>
                  <a:lnTo>
                    <a:pt x="150" y="192"/>
                  </a:lnTo>
                  <a:lnTo>
                    <a:pt x="144" y="186"/>
                  </a:lnTo>
                  <a:lnTo>
                    <a:pt x="136" y="183"/>
                  </a:lnTo>
                  <a:lnTo>
                    <a:pt x="125" y="178"/>
                  </a:lnTo>
                  <a:lnTo>
                    <a:pt x="116" y="173"/>
                  </a:lnTo>
                  <a:lnTo>
                    <a:pt x="107" y="170"/>
                  </a:lnTo>
                  <a:lnTo>
                    <a:pt x="98" y="165"/>
                  </a:lnTo>
                  <a:lnTo>
                    <a:pt x="88" y="161"/>
                  </a:lnTo>
                  <a:lnTo>
                    <a:pt x="79" y="156"/>
                  </a:lnTo>
                  <a:lnTo>
                    <a:pt x="71" y="149"/>
                  </a:lnTo>
                  <a:lnTo>
                    <a:pt x="62" y="142"/>
                  </a:lnTo>
                  <a:lnTo>
                    <a:pt x="48" y="127"/>
                  </a:lnTo>
                  <a:lnTo>
                    <a:pt x="37" y="111"/>
                  </a:lnTo>
                  <a:lnTo>
                    <a:pt x="29" y="94"/>
                  </a:lnTo>
                  <a:lnTo>
                    <a:pt x="23" y="76"/>
                  </a:lnTo>
                  <a:lnTo>
                    <a:pt x="18" y="57"/>
                  </a:lnTo>
                  <a:lnTo>
                    <a:pt x="14" y="38"/>
                  </a:lnTo>
                  <a:lnTo>
                    <a:pt x="8" y="19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22" name="Freeform 87"/>
            <p:cNvSpPr>
              <a:spLocks/>
            </p:cNvSpPr>
            <p:nvPr/>
          </p:nvSpPr>
          <p:spPr bwMode="auto">
            <a:xfrm>
              <a:off x="4240" y="3462"/>
              <a:ext cx="68" cy="36"/>
            </a:xfrm>
            <a:custGeom>
              <a:avLst/>
              <a:gdLst>
                <a:gd name="T0" fmla="*/ 1 w 136"/>
                <a:gd name="T1" fmla="*/ 18 h 72"/>
                <a:gd name="T2" fmla="*/ 0 w 136"/>
                <a:gd name="T3" fmla="*/ 14 h 72"/>
                <a:gd name="T4" fmla="*/ 1 w 136"/>
                <a:gd name="T5" fmla="*/ 12 h 72"/>
                <a:gd name="T6" fmla="*/ 2 w 136"/>
                <a:gd name="T7" fmla="*/ 10 h 72"/>
                <a:gd name="T8" fmla="*/ 5 w 136"/>
                <a:gd name="T9" fmla="*/ 9 h 72"/>
                <a:gd name="T10" fmla="*/ 8 w 136"/>
                <a:gd name="T11" fmla="*/ 7 h 72"/>
                <a:gd name="T12" fmla="*/ 11 w 136"/>
                <a:gd name="T13" fmla="*/ 7 h 72"/>
                <a:gd name="T14" fmla="*/ 13 w 136"/>
                <a:gd name="T15" fmla="*/ 7 h 72"/>
                <a:gd name="T16" fmla="*/ 17 w 136"/>
                <a:gd name="T17" fmla="*/ 6 h 72"/>
                <a:gd name="T18" fmla="*/ 18 w 136"/>
                <a:gd name="T19" fmla="*/ 6 h 72"/>
                <a:gd name="T20" fmla="*/ 20 w 136"/>
                <a:gd name="T21" fmla="*/ 5 h 72"/>
                <a:gd name="T22" fmla="*/ 22 w 136"/>
                <a:gd name="T23" fmla="*/ 5 h 72"/>
                <a:gd name="T24" fmla="*/ 24 w 136"/>
                <a:gd name="T25" fmla="*/ 5 h 72"/>
                <a:gd name="T26" fmla="*/ 26 w 136"/>
                <a:gd name="T27" fmla="*/ 3 h 72"/>
                <a:gd name="T28" fmla="*/ 28 w 136"/>
                <a:gd name="T29" fmla="*/ 3 h 72"/>
                <a:gd name="T30" fmla="*/ 30 w 136"/>
                <a:gd name="T31" fmla="*/ 2 h 72"/>
                <a:gd name="T32" fmla="*/ 33 w 136"/>
                <a:gd name="T33" fmla="*/ 1 h 72"/>
                <a:gd name="T34" fmla="*/ 34 w 136"/>
                <a:gd name="T35" fmla="*/ 1 h 72"/>
                <a:gd name="T36" fmla="*/ 34 w 136"/>
                <a:gd name="T37" fmla="*/ 1 h 72"/>
                <a:gd name="T38" fmla="*/ 34 w 136"/>
                <a:gd name="T39" fmla="*/ 1 h 72"/>
                <a:gd name="T40" fmla="*/ 34 w 136"/>
                <a:gd name="T41" fmla="*/ 0 h 72"/>
                <a:gd name="T42" fmla="*/ 29 w 136"/>
                <a:gd name="T43" fmla="*/ 1 h 72"/>
                <a:gd name="T44" fmla="*/ 23 w 136"/>
                <a:gd name="T45" fmla="*/ 1 h 72"/>
                <a:gd name="T46" fmla="*/ 17 w 136"/>
                <a:gd name="T47" fmla="*/ 2 h 72"/>
                <a:gd name="T48" fmla="*/ 11 w 136"/>
                <a:gd name="T49" fmla="*/ 3 h 72"/>
                <a:gd name="T50" fmla="*/ 6 w 136"/>
                <a:gd name="T51" fmla="*/ 5 h 72"/>
                <a:gd name="T52" fmla="*/ 2 w 136"/>
                <a:gd name="T53" fmla="*/ 9 h 72"/>
                <a:gd name="T54" fmla="*/ 0 w 136"/>
                <a:gd name="T55" fmla="*/ 12 h 72"/>
                <a:gd name="T56" fmla="*/ 0 w 136"/>
                <a:gd name="T57" fmla="*/ 18 h 72"/>
                <a:gd name="T58" fmla="*/ 0 w 136"/>
                <a:gd name="T59" fmla="*/ 18 h 72"/>
                <a:gd name="T60" fmla="*/ 1 w 136"/>
                <a:gd name="T61" fmla="*/ 18 h 72"/>
                <a:gd name="T62" fmla="*/ 1 w 136"/>
                <a:gd name="T63" fmla="*/ 18 h 72"/>
                <a:gd name="T64" fmla="*/ 1 w 136"/>
                <a:gd name="T65" fmla="*/ 18 h 72"/>
                <a:gd name="T66" fmla="*/ 1 w 136"/>
                <a:gd name="T67" fmla="*/ 18 h 7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36"/>
                <a:gd name="T103" fmla="*/ 0 h 72"/>
                <a:gd name="T104" fmla="*/ 136 w 136"/>
                <a:gd name="T105" fmla="*/ 72 h 7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36" h="72">
                  <a:moveTo>
                    <a:pt x="1" y="72"/>
                  </a:moveTo>
                  <a:lnTo>
                    <a:pt x="0" y="58"/>
                  </a:lnTo>
                  <a:lnTo>
                    <a:pt x="4" y="48"/>
                  </a:lnTo>
                  <a:lnTo>
                    <a:pt x="11" y="40"/>
                  </a:lnTo>
                  <a:lnTo>
                    <a:pt x="21" y="35"/>
                  </a:lnTo>
                  <a:lnTo>
                    <a:pt x="32" y="31"/>
                  </a:lnTo>
                  <a:lnTo>
                    <a:pt x="44" y="30"/>
                  </a:lnTo>
                  <a:lnTo>
                    <a:pt x="55" y="28"/>
                  </a:lnTo>
                  <a:lnTo>
                    <a:pt x="65" y="27"/>
                  </a:lnTo>
                  <a:lnTo>
                    <a:pt x="74" y="25"/>
                  </a:lnTo>
                  <a:lnTo>
                    <a:pt x="82" y="22"/>
                  </a:lnTo>
                  <a:lnTo>
                    <a:pt x="90" y="20"/>
                  </a:lnTo>
                  <a:lnTo>
                    <a:pt x="99" y="18"/>
                  </a:lnTo>
                  <a:lnTo>
                    <a:pt x="107" y="15"/>
                  </a:lnTo>
                  <a:lnTo>
                    <a:pt x="115" y="13"/>
                  </a:lnTo>
                  <a:lnTo>
                    <a:pt x="123" y="10"/>
                  </a:lnTo>
                  <a:lnTo>
                    <a:pt x="131" y="7"/>
                  </a:lnTo>
                  <a:lnTo>
                    <a:pt x="133" y="6"/>
                  </a:lnTo>
                  <a:lnTo>
                    <a:pt x="135" y="4"/>
                  </a:lnTo>
                  <a:lnTo>
                    <a:pt x="136" y="2"/>
                  </a:lnTo>
                  <a:lnTo>
                    <a:pt x="133" y="0"/>
                  </a:lnTo>
                  <a:lnTo>
                    <a:pt x="117" y="3"/>
                  </a:lnTo>
                  <a:lnTo>
                    <a:pt x="95" y="5"/>
                  </a:lnTo>
                  <a:lnTo>
                    <a:pt x="71" y="8"/>
                  </a:lnTo>
                  <a:lnTo>
                    <a:pt x="47" y="14"/>
                  </a:lnTo>
                  <a:lnTo>
                    <a:pt x="25" y="23"/>
                  </a:lnTo>
                  <a:lnTo>
                    <a:pt x="9" y="35"/>
                  </a:lnTo>
                  <a:lnTo>
                    <a:pt x="0" y="51"/>
                  </a:lnTo>
                  <a:lnTo>
                    <a:pt x="0" y="72"/>
                  </a:lnTo>
                  <a:lnTo>
                    <a:pt x="1" y="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23" name="Freeform 88"/>
            <p:cNvSpPr>
              <a:spLocks/>
            </p:cNvSpPr>
            <p:nvPr/>
          </p:nvSpPr>
          <p:spPr bwMode="auto">
            <a:xfrm>
              <a:off x="4258" y="3489"/>
              <a:ext cx="32" cy="21"/>
            </a:xfrm>
            <a:custGeom>
              <a:avLst/>
              <a:gdLst>
                <a:gd name="T0" fmla="*/ 0 w 63"/>
                <a:gd name="T1" fmla="*/ 1 h 41"/>
                <a:gd name="T2" fmla="*/ 2 w 63"/>
                <a:gd name="T3" fmla="*/ 2 h 41"/>
                <a:gd name="T4" fmla="*/ 3 w 63"/>
                <a:gd name="T5" fmla="*/ 4 h 41"/>
                <a:gd name="T6" fmla="*/ 5 w 63"/>
                <a:gd name="T7" fmla="*/ 5 h 41"/>
                <a:gd name="T8" fmla="*/ 7 w 63"/>
                <a:gd name="T9" fmla="*/ 7 h 41"/>
                <a:gd name="T10" fmla="*/ 9 w 63"/>
                <a:gd name="T11" fmla="*/ 8 h 41"/>
                <a:gd name="T12" fmla="*/ 10 w 63"/>
                <a:gd name="T13" fmla="*/ 9 h 41"/>
                <a:gd name="T14" fmla="*/ 12 w 63"/>
                <a:gd name="T15" fmla="*/ 10 h 41"/>
                <a:gd name="T16" fmla="*/ 14 w 63"/>
                <a:gd name="T17" fmla="*/ 11 h 41"/>
                <a:gd name="T18" fmla="*/ 15 w 63"/>
                <a:gd name="T19" fmla="*/ 11 h 41"/>
                <a:gd name="T20" fmla="*/ 16 w 63"/>
                <a:gd name="T21" fmla="*/ 10 h 41"/>
                <a:gd name="T22" fmla="*/ 16 w 63"/>
                <a:gd name="T23" fmla="*/ 9 h 41"/>
                <a:gd name="T24" fmla="*/ 16 w 63"/>
                <a:gd name="T25" fmla="*/ 8 h 41"/>
                <a:gd name="T26" fmla="*/ 16 w 63"/>
                <a:gd name="T27" fmla="*/ 8 h 41"/>
                <a:gd name="T28" fmla="*/ 16 w 63"/>
                <a:gd name="T29" fmla="*/ 8 h 41"/>
                <a:gd name="T30" fmla="*/ 16 w 63"/>
                <a:gd name="T31" fmla="*/ 8 h 41"/>
                <a:gd name="T32" fmla="*/ 16 w 63"/>
                <a:gd name="T33" fmla="*/ 8 h 41"/>
                <a:gd name="T34" fmla="*/ 16 w 63"/>
                <a:gd name="T35" fmla="*/ 7 h 41"/>
                <a:gd name="T36" fmla="*/ 16 w 63"/>
                <a:gd name="T37" fmla="*/ 7 h 41"/>
                <a:gd name="T38" fmla="*/ 16 w 63"/>
                <a:gd name="T39" fmla="*/ 7 h 41"/>
                <a:gd name="T40" fmla="*/ 15 w 63"/>
                <a:gd name="T41" fmla="*/ 7 h 41"/>
                <a:gd name="T42" fmla="*/ 14 w 63"/>
                <a:gd name="T43" fmla="*/ 6 h 41"/>
                <a:gd name="T44" fmla="*/ 12 w 63"/>
                <a:gd name="T45" fmla="*/ 6 h 41"/>
                <a:gd name="T46" fmla="*/ 10 w 63"/>
                <a:gd name="T47" fmla="*/ 5 h 41"/>
                <a:gd name="T48" fmla="*/ 8 w 63"/>
                <a:gd name="T49" fmla="*/ 5 h 41"/>
                <a:gd name="T50" fmla="*/ 6 w 63"/>
                <a:gd name="T51" fmla="*/ 4 h 41"/>
                <a:gd name="T52" fmla="*/ 4 w 63"/>
                <a:gd name="T53" fmla="*/ 3 h 41"/>
                <a:gd name="T54" fmla="*/ 2 w 63"/>
                <a:gd name="T55" fmla="*/ 2 h 41"/>
                <a:gd name="T56" fmla="*/ 0 w 63"/>
                <a:gd name="T57" fmla="*/ 0 h 41"/>
                <a:gd name="T58" fmla="*/ 0 w 63"/>
                <a:gd name="T59" fmla="*/ 0 h 41"/>
                <a:gd name="T60" fmla="*/ 0 w 63"/>
                <a:gd name="T61" fmla="*/ 0 h 41"/>
                <a:gd name="T62" fmla="*/ 0 w 63"/>
                <a:gd name="T63" fmla="*/ 0 h 41"/>
                <a:gd name="T64" fmla="*/ 0 w 63"/>
                <a:gd name="T65" fmla="*/ 1 h 41"/>
                <a:gd name="T66" fmla="*/ 0 w 63"/>
                <a:gd name="T67" fmla="*/ 1 h 4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3"/>
                <a:gd name="T103" fmla="*/ 0 h 41"/>
                <a:gd name="T104" fmla="*/ 63 w 63"/>
                <a:gd name="T105" fmla="*/ 41 h 4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3" h="41">
                  <a:moveTo>
                    <a:pt x="0" y="1"/>
                  </a:moveTo>
                  <a:lnTo>
                    <a:pt x="5" y="6"/>
                  </a:lnTo>
                  <a:lnTo>
                    <a:pt x="12" y="13"/>
                  </a:lnTo>
                  <a:lnTo>
                    <a:pt x="19" y="19"/>
                  </a:lnTo>
                  <a:lnTo>
                    <a:pt x="27" y="25"/>
                  </a:lnTo>
                  <a:lnTo>
                    <a:pt x="33" y="29"/>
                  </a:lnTo>
                  <a:lnTo>
                    <a:pt x="40" y="34"/>
                  </a:lnTo>
                  <a:lnTo>
                    <a:pt x="47" y="39"/>
                  </a:lnTo>
                  <a:lnTo>
                    <a:pt x="54" y="41"/>
                  </a:lnTo>
                  <a:lnTo>
                    <a:pt x="57" y="41"/>
                  </a:lnTo>
                  <a:lnTo>
                    <a:pt x="61" y="39"/>
                  </a:lnTo>
                  <a:lnTo>
                    <a:pt x="63" y="34"/>
                  </a:lnTo>
                  <a:lnTo>
                    <a:pt x="63" y="31"/>
                  </a:lnTo>
                  <a:lnTo>
                    <a:pt x="63" y="29"/>
                  </a:lnTo>
                  <a:lnTo>
                    <a:pt x="62" y="28"/>
                  </a:lnTo>
                  <a:lnTo>
                    <a:pt x="62" y="27"/>
                  </a:lnTo>
                  <a:lnTo>
                    <a:pt x="61" y="26"/>
                  </a:lnTo>
                  <a:lnTo>
                    <a:pt x="59" y="26"/>
                  </a:lnTo>
                  <a:lnTo>
                    <a:pt x="53" y="24"/>
                  </a:lnTo>
                  <a:lnTo>
                    <a:pt x="46" y="21"/>
                  </a:lnTo>
                  <a:lnTo>
                    <a:pt x="39" y="20"/>
                  </a:lnTo>
                  <a:lnTo>
                    <a:pt x="32" y="18"/>
                  </a:lnTo>
                  <a:lnTo>
                    <a:pt x="23" y="14"/>
                  </a:lnTo>
                  <a:lnTo>
                    <a:pt x="14" y="10"/>
                  </a:lnTo>
                  <a:lnTo>
                    <a:pt x="8" y="5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24" name="Freeform 89"/>
            <p:cNvSpPr>
              <a:spLocks/>
            </p:cNvSpPr>
            <p:nvPr/>
          </p:nvSpPr>
          <p:spPr bwMode="auto">
            <a:xfrm>
              <a:off x="4242" y="3500"/>
              <a:ext cx="54" cy="39"/>
            </a:xfrm>
            <a:custGeom>
              <a:avLst/>
              <a:gdLst>
                <a:gd name="T0" fmla="*/ 0 w 107"/>
                <a:gd name="T1" fmla="*/ 1 h 78"/>
                <a:gd name="T2" fmla="*/ 2 w 107"/>
                <a:gd name="T3" fmla="*/ 1 h 78"/>
                <a:gd name="T4" fmla="*/ 3 w 107"/>
                <a:gd name="T5" fmla="*/ 2 h 78"/>
                <a:gd name="T6" fmla="*/ 4 w 107"/>
                <a:gd name="T7" fmla="*/ 3 h 78"/>
                <a:gd name="T8" fmla="*/ 6 w 107"/>
                <a:gd name="T9" fmla="*/ 5 h 78"/>
                <a:gd name="T10" fmla="*/ 7 w 107"/>
                <a:gd name="T11" fmla="*/ 5 h 78"/>
                <a:gd name="T12" fmla="*/ 9 w 107"/>
                <a:gd name="T13" fmla="*/ 6 h 78"/>
                <a:gd name="T14" fmla="*/ 10 w 107"/>
                <a:gd name="T15" fmla="*/ 7 h 78"/>
                <a:gd name="T16" fmla="*/ 11 w 107"/>
                <a:gd name="T17" fmla="*/ 8 h 78"/>
                <a:gd name="T18" fmla="*/ 13 w 107"/>
                <a:gd name="T19" fmla="*/ 10 h 78"/>
                <a:gd name="T20" fmla="*/ 15 w 107"/>
                <a:gd name="T21" fmla="*/ 10 h 78"/>
                <a:gd name="T22" fmla="*/ 17 w 107"/>
                <a:gd name="T23" fmla="*/ 12 h 78"/>
                <a:gd name="T24" fmla="*/ 19 w 107"/>
                <a:gd name="T25" fmla="*/ 13 h 78"/>
                <a:gd name="T26" fmla="*/ 21 w 107"/>
                <a:gd name="T27" fmla="*/ 14 h 78"/>
                <a:gd name="T28" fmla="*/ 23 w 107"/>
                <a:gd name="T29" fmla="*/ 17 h 78"/>
                <a:gd name="T30" fmla="*/ 25 w 107"/>
                <a:gd name="T31" fmla="*/ 18 h 78"/>
                <a:gd name="T32" fmla="*/ 27 w 107"/>
                <a:gd name="T33" fmla="*/ 20 h 78"/>
                <a:gd name="T34" fmla="*/ 27 w 107"/>
                <a:gd name="T35" fmla="*/ 20 h 78"/>
                <a:gd name="T36" fmla="*/ 27 w 107"/>
                <a:gd name="T37" fmla="*/ 19 h 78"/>
                <a:gd name="T38" fmla="*/ 27 w 107"/>
                <a:gd name="T39" fmla="*/ 19 h 78"/>
                <a:gd name="T40" fmla="*/ 27 w 107"/>
                <a:gd name="T41" fmla="*/ 19 h 78"/>
                <a:gd name="T42" fmla="*/ 26 w 107"/>
                <a:gd name="T43" fmla="*/ 17 h 78"/>
                <a:gd name="T44" fmla="*/ 24 w 107"/>
                <a:gd name="T45" fmla="*/ 15 h 78"/>
                <a:gd name="T46" fmla="*/ 23 w 107"/>
                <a:gd name="T47" fmla="*/ 14 h 78"/>
                <a:gd name="T48" fmla="*/ 21 w 107"/>
                <a:gd name="T49" fmla="*/ 13 h 78"/>
                <a:gd name="T50" fmla="*/ 20 w 107"/>
                <a:gd name="T51" fmla="*/ 12 h 78"/>
                <a:gd name="T52" fmla="*/ 18 w 107"/>
                <a:gd name="T53" fmla="*/ 10 h 78"/>
                <a:gd name="T54" fmla="*/ 17 w 107"/>
                <a:gd name="T55" fmla="*/ 10 h 78"/>
                <a:gd name="T56" fmla="*/ 15 w 107"/>
                <a:gd name="T57" fmla="*/ 9 h 78"/>
                <a:gd name="T58" fmla="*/ 13 w 107"/>
                <a:gd name="T59" fmla="*/ 7 h 78"/>
                <a:gd name="T60" fmla="*/ 11 w 107"/>
                <a:gd name="T61" fmla="*/ 6 h 78"/>
                <a:gd name="T62" fmla="*/ 9 w 107"/>
                <a:gd name="T63" fmla="*/ 5 h 78"/>
                <a:gd name="T64" fmla="*/ 7 w 107"/>
                <a:gd name="T65" fmla="*/ 5 h 78"/>
                <a:gd name="T66" fmla="*/ 5 w 107"/>
                <a:gd name="T67" fmla="*/ 3 h 78"/>
                <a:gd name="T68" fmla="*/ 4 w 107"/>
                <a:gd name="T69" fmla="*/ 2 h 78"/>
                <a:gd name="T70" fmla="*/ 2 w 107"/>
                <a:gd name="T71" fmla="*/ 1 h 78"/>
                <a:gd name="T72" fmla="*/ 0 w 107"/>
                <a:gd name="T73" fmla="*/ 0 h 78"/>
                <a:gd name="T74" fmla="*/ 0 w 107"/>
                <a:gd name="T75" fmla="*/ 0 h 78"/>
                <a:gd name="T76" fmla="*/ 0 w 107"/>
                <a:gd name="T77" fmla="*/ 0 h 78"/>
                <a:gd name="T78" fmla="*/ 0 w 107"/>
                <a:gd name="T79" fmla="*/ 1 h 78"/>
                <a:gd name="T80" fmla="*/ 0 w 107"/>
                <a:gd name="T81" fmla="*/ 1 h 78"/>
                <a:gd name="T82" fmla="*/ 0 w 107"/>
                <a:gd name="T83" fmla="*/ 1 h 7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7"/>
                <a:gd name="T127" fmla="*/ 0 h 78"/>
                <a:gd name="T128" fmla="*/ 107 w 107"/>
                <a:gd name="T129" fmla="*/ 78 h 7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7" h="78">
                  <a:moveTo>
                    <a:pt x="0" y="2"/>
                  </a:moveTo>
                  <a:lnTo>
                    <a:pt x="5" y="6"/>
                  </a:lnTo>
                  <a:lnTo>
                    <a:pt x="9" y="11"/>
                  </a:lnTo>
                  <a:lnTo>
                    <a:pt x="15" y="14"/>
                  </a:lnTo>
                  <a:lnTo>
                    <a:pt x="21" y="18"/>
                  </a:lnTo>
                  <a:lnTo>
                    <a:pt x="27" y="21"/>
                  </a:lnTo>
                  <a:lnTo>
                    <a:pt x="33" y="25"/>
                  </a:lnTo>
                  <a:lnTo>
                    <a:pt x="38" y="28"/>
                  </a:lnTo>
                  <a:lnTo>
                    <a:pt x="44" y="32"/>
                  </a:lnTo>
                  <a:lnTo>
                    <a:pt x="52" y="37"/>
                  </a:lnTo>
                  <a:lnTo>
                    <a:pt x="60" y="42"/>
                  </a:lnTo>
                  <a:lnTo>
                    <a:pt x="68" y="48"/>
                  </a:lnTo>
                  <a:lnTo>
                    <a:pt x="75" y="53"/>
                  </a:lnTo>
                  <a:lnTo>
                    <a:pt x="83" y="59"/>
                  </a:lnTo>
                  <a:lnTo>
                    <a:pt x="91" y="66"/>
                  </a:lnTo>
                  <a:lnTo>
                    <a:pt x="98" y="72"/>
                  </a:lnTo>
                  <a:lnTo>
                    <a:pt x="106" y="78"/>
                  </a:lnTo>
                  <a:lnTo>
                    <a:pt x="107" y="78"/>
                  </a:lnTo>
                  <a:lnTo>
                    <a:pt x="107" y="76"/>
                  </a:lnTo>
                  <a:lnTo>
                    <a:pt x="107" y="75"/>
                  </a:lnTo>
                  <a:lnTo>
                    <a:pt x="107" y="74"/>
                  </a:lnTo>
                  <a:lnTo>
                    <a:pt x="102" y="68"/>
                  </a:lnTo>
                  <a:lnTo>
                    <a:pt x="96" y="63"/>
                  </a:lnTo>
                  <a:lnTo>
                    <a:pt x="90" y="57"/>
                  </a:lnTo>
                  <a:lnTo>
                    <a:pt x="84" y="52"/>
                  </a:lnTo>
                  <a:lnTo>
                    <a:pt x="77" y="48"/>
                  </a:lnTo>
                  <a:lnTo>
                    <a:pt x="72" y="43"/>
                  </a:lnTo>
                  <a:lnTo>
                    <a:pt x="65" y="38"/>
                  </a:lnTo>
                  <a:lnTo>
                    <a:pt x="58" y="34"/>
                  </a:lnTo>
                  <a:lnTo>
                    <a:pt x="51" y="30"/>
                  </a:lnTo>
                  <a:lnTo>
                    <a:pt x="43" y="27"/>
                  </a:lnTo>
                  <a:lnTo>
                    <a:pt x="36" y="23"/>
                  </a:lnTo>
                  <a:lnTo>
                    <a:pt x="28" y="19"/>
                  </a:lnTo>
                  <a:lnTo>
                    <a:pt x="20" y="15"/>
                  </a:lnTo>
                  <a:lnTo>
                    <a:pt x="13" y="11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25" name="Freeform 90"/>
            <p:cNvSpPr>
              <a:spLocks/>
            </p:cNvSpPr>
            <p:nvPr/>
          </p:nvSpPr>
          <p:spPr bwMode="auto">
            <a:xfrm>
              <a:off x="4235" y="3447"/>
              <a:ext cx="84" cy="37"/>
            </a:xfrm>
            <a:custGeom>
              <a:avLst/>
              <a:gdLst>
                <a:gd name="T0" fmla="*/ 1 w 170"/>
                <a:gd name="T1" fmla="*/ 19 h 73"/>
                <a:gd name="T2" fmla="*/ 0 w 170"/>
                <a:gd name="T3" fmla="*/ 14 h 73"/>
                <a:gd name="T4" fmla="*/ 1 w 170"/>
                <a:gd name="T5" fmla="*/ 11 h 73"/>
                <a:gd name="T6" fmla="*/ 3 w 170"/>
                <a:gd name="T7" fmla="*/ 9 h 73"/>
                <a:gd name="T8" fmla="*/ 6 w 170"/>
                <a:gd name="T9" fmla="*/ 7 h 73"/>
                <a:gd name="T10" fmla="*/ 9 w 170"/>
                <a:gd name="T11" fmla="*/ 7 h 73"/>
                <a:gd name="T12" fmla="*/ 13 w 170"/>
                <a:gd name="T13" fmla="*/ 6 h 73"/>
                <a:gd name="T14" fmla="*/ 17 w 170"/>
                <a:gd name="T15" fmla="*/ 6 h 73"/>
                <a:gd name="T16" fmla="*/ 20 w 170"/>
                <a:gd name="T17" fmla="*/ 6 h 73"/>
                <a:gd name="T18" fmla="*/ 22 w 170"/>
                <a:gd name="T19" fmla="*/ 6 h 73"/>
                <a:gd name="T20" fmla="*/ 25 w 170"/>
                <a:gd name="T21" fmla="*/ 5 h 73"/>
                <a:gd name="T22" fmla="*/ 28 w 170"/>
                <a:gd name="T23" fmla="*/ 5 h 73"/>
                <a:gd name="T24" fmla="*/ 31 w 170"/>
                <a:gd name="T25" fmla="*/ 4 h 73"/>
                <a:gd name="T26" fmla="*/ 33 w 170"/>
                <a:gd name="T27" fmla="*/ 3 h 73"/>
                <a:gd name="T28" fmla="*/ 36 w 170"/>
                <a:gd name="T29" fmla="*/ 3 h 73"/>
                <a:gd name="T30" fmla="*/ 39 w 170"/>
                <a:gd name="T31" fmla="*/ 3 h 73"/>
                <a:gd name="T32" fmla="*/ 41 w 170"/>
                <a:gd name="T33" fmla="*/ 3 h 73"/>
                <a:gd name="T34" fmla="*/ 42 w 170"/>
                <a:gd name="T35" fmla="*/ 3 h 73"/>
                <a:gd name="T36" fmla="*/ 42 w 170"/>
                <a:gd name="T37" fmla="*/ 3 h 73"/>
                <a:gd name="T38" fmla="*/ 42 w 170"/>
                <a:gd name="T39" fmla="*/ 2 h 73"/>
                <a:gd name="T40" fmla="*/ 42 w 170"/>
                <a:gd name="T41" fmla="*/ 2 h 73"/>
                <a:gd name="T42" fmla="*/ 40 w 170"/>
                <a:gd name="T43" fmla="*/ 1 h 73"/>
                <a:gd name="T44" fmla="*/ 39 w 170"/>
                <a:gd name="T45" fmla="*/ 1 h 73"/>
                <a:gd name="T46" fmla="*/ 37 w 170"/>
                <a:gd name="T47" fmla="*/ 1 h 73"/>
                <a:gd name="T48" fmla="*/ 35 w 170"/>
                <a:gd name="T49" fmla="*/ 0 h 73"/>
                <a:gd name="T50" fmla="*/ 34 w 170"/>
                <a:gd name="T51" fmla="*/ 0 h 73"/>
                <a:gd name="T52" fmla="*/ 32 w 170"/>
                <a:gd name="T53" fmla="*/ 1 h 73"/>
                <a:gd name="T54" fmla="*/ 31 w 170"/>
                <a:gd name="T55" fmla="*/ 1 h 73"/>
                <a:gd name="T56" fmla="*/ 29 w 170"/>
                <a:gd name="T57" fmla="*/ 1 h 73"/>
                <a:gd name="T58" fmla="*/ 27 w 170"/>
                <a:gd name="T59" fmla="*/ 1 h 73"/>
                <a:gd name="T60" fmla="*/ 24 w 170"/>
                <a:gd name="T61" fmla="*/ 1 h 73"/>
                <a:gd name="T62" fmla="*/ 21 w 170"/>
                <a:gd name="T63" fmla="*/ 1 h 73"/>
                <a:gd name="T64" fmla="*/ 19 w 170"/>
                <a:gd name="T65" fmla="*/ 1 h 73"/>
                <a:gd name="T66" fmla="*/ 17 w 170"/>
                <a:gd name="T67" fmla="*/ 2 h 73"/>
                <a:gd name="T68" fmla="*/ 14 w 170"/>
                <a:gd name="T69" fmla="*/ 2 h 73"/>
                <a:gd name="T70" fmla="*/ 12 w 170"/>
                <a:gd name="T71" fmla="*/ 3 h 73"/>
                <a:gd name="T72" fmla="*/ 9 w 170"/>
                <a:gd name="T73" fmla="*/ 3 h 73"/>
                <a:gd name="T74" fmla="*/ 6 w 170"/>
                <a:gd name="T75" fmla="*/ 4 h 73"/>
                <a:gd name="T76" fmla="*/ 4 w 170"/>
                <a:gd name="T77" fmla="*/ 5 h 73"/>
                <a:gd name="T78" fmla="*/ 2 w 170"/>
                <a:gd name="T79" fmla="*/ 7 h 73"/>
                <a:gd name="T80" fmla="*/ 1 w 170"/>
                <a:gd name="T81" fmla="*/ 9 h 73"/>
                <a:gd name="T82" fmla="*/ 0 w 170"/>
                <a:gd name="T83" fmla="*/ 11 h 73"/>
                <a:gd name="T84" fmla="*/ 0 w 170"/>
                <a:gd name="T85" fmla="*/ 13 h 73"/>
                <a:gd name="T86" fmla="*/ 0 w 170"/>
                <a:gd name="T87" fmla="*/ 16 h 73"/>
                <a:gd name="T88" fmla="*/ 1 w 170"/>
                <a:gd name="T89" fmla="*/ 19 h 73"/>
                <a:gd name="T90" fmla="*/ 1 w 170"/>
                <a:gd name="T91" fmla="*/ 19 h 73"/>
                <a:gd name="T92" fmla="*/ 1 w 170"/>
                <a:gd name="T93" fmla="*/ 19 h 73"/>
                <a:gd name="T94" fmla="*/ 1 w 170"/>
                <a:gd name="T95" fmla="*/ 19 h 73"/>
                <a:gd name="T96" fmla="*/ 1 w 170"/>
                <a:gd name="T97" fmla="*/ 19 h 73"/>
                <a:gd name="T98" fmla="*/ 1 w 170"/>
                <a:gd name="T99" fmla="*/ 19 h 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70"/>
                <a:gd name="T151" fmla="*/ 0 h 73"/>
                <a:gd name="T152" fmla="*/ 170 w 170"/>
                <a:gd name="T153" fmla="*/ 73 h 7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70" h="73">
                  <a:moveTo>
                    <a:pt x="7" y="73"/>
                  </a:moveTo>
                  <a:lnTo>
                    <a:pt x="3" y="56"/>
                  </a:lnTo>
                  <a:lnTo>
                    <a:pt x="5" y="43"/>
                  </a:lnTo>
                  <a:lnTo>
                    <a:pt x="13" y="34"/>
                  </a:lnTo>
                  <a:lnTo>
                    <a:pt x="24" y="28"/>
                  </a:lnTo>
                  <a:lnTo>
                    <a:pt x="39" y="25"/>
                  </a:lnTo>
                  <a:lnTo>
                    <a:pt x="54" y="23"/>
                  </a:lnTo>
                  <a:lnTo>
                    <a:pt x="69" y="23"/>
                  </a:lnTo>
                  <a:lnTo>
                    <a:pt x="82" y="22"/>
                  </a:lnTo>
                  <a:lnTo>
                    <a:pt x="92" y="21"/>
                  </a:lnTo>
                  <a:lnTo>
                    <a:pt x="103" y="19"/>
                  </a:lnTo>
                  <a:lnTo>
                    <a:pt x="114" y="17"/>
                  </a:lnTo>
                  <a:lnTo>
                    <a:pt x="125" y="13"/>
                  </a:lnTo>
                  <a:lnTo>
                    <a:pt x="135" y="11"/>
                  </a:lnTo>
                  <a:lnTo>
                    <a:pt x="147" y="9"/>
                  </a:lnTo>
                  <a:lnTo>
                    <a:pt x="157" y="9"/>
                  </a:lnTo>
                  <a:lnTo>
                    <a:pt x="167" y="10"/>
                  </a:lnTo>
                  <a:lnTo>
                    <a:pt x="169" y="10"/>
                  </a:lnTo>
                  <a:lnTo>
                    <a:pt x="170" y="9"/>
                  </a:lnTo>
                  <a:lnTo>
                    <a:pt x="170" y="7"/>
                  </a:lnTo>
                  <a:lnTo>
                    <a:pt x="164" y="4"/>
                  </a:lnTo>
                  <a:lnTo>
                    <a:pt x="157" y="3"/>
                  </a:lnTo>
                  <a:lnTo>
                    <a:pt x="151" y="2"/>
                  </a:lnTo>
                  <a:lnTo>
                    <a:pt x="144" y="0"/>
                  </a:lnTo>
                  <a:lnTo>
                    <a:pt x="139" y="0"/>
                  </a:lnTo>
                  <a:lnTo>
                    <a:pt x="132" y="2"/>
                  </a:lnTo>
                  <a:lnTo>
                    <a:pt x="126" y="2"/>
                  </a:lnTo>
                  <a:lnTo>
                    <a:pt x="119" y="2"/>
                  </a:lnTo>
                  <a:lnTo>
                    <a:pt x="109" y="2"/>
                  </a:lnTo>
                  <a:lnTo>
                    <a:pt x="98" y="3"/>
                  </a:lnTo>
                  <a:lnTo>
                    <a:pt x="88" y="3"/>
                  </a:lnTo>
                  <a:lnTo>
                    <a:pt x="79" y="4"/>
                  </a:lnTo>
                  <a:lnTo>
                    <a:pt x="68" y="5"/>
                  </a:lnTo>
                  <a:lnTo>
                    <a:pt x="58" y="6"/>
                  </a:lnTo>
                  <a:lnTo>
                    <a:pt x="48" y="9"/>
                  </a:lnTo>
                  <a:lnTo>
                    <a:pt x="37" y="11"/>
                  </a:lnTo>
                  <a:lnTo>
                    <a:pt x="26" y="14"/>
                  </a:lnTo>
                  <a:lnTo>
                    <a:pt x="16" y="19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3"/>
                  </a:lnTo>
                  <a:lnTo>
                    <a:pt x="0" y="52"/>
                  </a:lnTo>
                  <a:lnTo>
                    <a:pt x="3" y="63"/>
                  </a:lnTo>
                  <a:lnTo>
                    <a:pt x="7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26" name="Freeform 91"/>
            <p:cNvSpPr>
              <a:spLocks/>
            </p:cNvSpPr>
            <p:nvPr/>
          </p:nvSpPr>
          <p:spPr bwMode="auto">
            <a:xfrm>
              <a:off x="4244" y="3422"/>
              <a:ext cx="82" cy="32"/>
            </a:xfrm>
            <a:custGeom>
              <a:avLst/>
              <a:gdLst>
                <a:gd name="T0" fmla="*/ 1 w 162"/>
                <a:gd name="T1" fmla="*/ 16 h 64"/>
                <a:gd name="T2" fmla="*/ 1 w 162"/>
                <a:gd name="T3" fmla="*/ 12 h 64"/>
                <a:gd name="T4" fmla="*/ 3 w 162"/>
                <a:gd name="T5" fmla="*/ 9 h 64"/>
                <a:gd name="T6" fmla="*/ 5 w 162"/>
                <a:gd name="T7" fmla="*/ 7 h 64"/>
                <a:gd name="T8" fmla="*/ 9 w 162"/>
                <a:gd name="T9" fmla="*/ 6 h 64"/>
                <a:gd name="T10" fmla="*/ 10 w 162"/>
                <a:gd name="T11" fmla="*/ 6 h 64"/>
                <a:gd name="T12" fmla="*/ 12 w 162"/>
                <a:gd name="T13" fmla="*/ 6 h 64"/>
                <a:gd name="T14" fmla="*/ 13 w 162"/>
                <a:gd name="T15" fmla="*/ 6 h 64"/>
                <a:gd name="T16" fmla="*/ 14 w 162"/>
                <a:gd name="T17" fmla="*/ 6 h 64"/>
                <a:gd name="T18" fmla="*/ 15 w 162"/>
                <a:gd name="T19" fmla="*/ 6 h 64"/>
                <a:gd name="T20" fmla="*/ 16 w 162"/>
                <a:gd name="T21" fmla="*/ 6 h 64"/>
                <a:gd name="T22" fmla="*/ 17 w 162"/>
                <a:gd name="T23" fmla="*/ 7 h 64"/>
                <a:gd name="T24" fmla="*/ 18 w 162"/>
                <a:gd name="T25" fmla="*/ 7 h 64"/>
                <a:gd name="T26" fmla="*/ 22 w 162"/>
                <a:gd name="T27" fmla="*/ 7 h 64"/>
                <a:gd name="T28" fmla="*/ 24 w 162"/>
                <a:gd name="T29" fmla="*/ 7 h 64"/>
                <a:gd name="T30" fmla="*/ 27 w 162"/>
                <a:gd name="T31" fmla="*/ 7 h 64"/>
                <a:gd name="T32" fmla="*/ 30 w 162"/>
                <a:gd name="T33" fmla="*/ 7 h 64"/>
                <a:gd name="T34" fmla="*/ 33 w 162"/>
                <a:gd name="T35" fmla="*/ 7 h 64"/>
                <a:gd name="T36" fmla="*/ 35 w 162"/>
                <a:gd name="T37" fmla="*/ 7 h 64"/>
                <a:gd name="T38" fmla="*/ 38 w 162"/>
                <a:gd name="T39" fmla="*/ 8 h 64"/>
                <a:gd name="T40" fmla="*/ 41 w 162"/>
                <a:gd name="T41" fmla="*/ 8 h 64"/>
                <a:gd name="T42" fmla="*/ 42 w 162"/>
                <a:gd name="T43" fmla="*/ 8 h 64"/>
                <a:gd name="T44" fmla="*/ 42 w 162"/>
                <a:gd name="T45" fmla="*/ 8 h 64"/>
                <a:gd name="T46" fmla="*/ 42 w 162"/>
                <a:gd name="T47" fmla="*/ 8 h 64"/>
                <a:gd name="T48" fmla="*/ 42 w 162"/>
                <a:gd name="T49" fmla="*/ 8 h 64"/>
                <a:gd name="T50" fmla="*/ 39 w 162"/>
                <a:gd name="T51" fmla="*/ 7 h 64"/>
                <a:gd name="T52" fmla="*/ 37 w 162"/>
                <a:gd name="T53" fmla="*/ 6 h 64"/>
                <a:gd name="T54" fmla="*/ 35 w 162"/>
                <a:gd name="T55" fmla="*/ 6 h 64"/>
                <a:gd name="T56" fmla="*/ 33 w 162"/>
                <a:gd name="T57" fmla="*/ 5 h 64"/>
                <a:gd name="T58" fmla="*/ 31 w 162"/>
                <a:gd name="T59" fmla="*/ 5 h 64"/>
                <a:gd name="T60" fmla="*/ 29 w 162"/>
                <a:gd name="T61" fmla="*/ 4 h 64"/>
                <a:gd name="T62" fmla="*/ 27 w 162"/>
                <a:gd name="T63" fmla="*/ 4 h 64"/>
                <a:gd name="T64" fmla="*/ 25 w 162"/>
                <a:gd name="T65" fmla="*/ 3 h 64"/>
                <a:gd name="T66" fmla="*/ 23 w 162"/>
                <a:gd name="T67" fmla="*/ 3 h 64"/>
                <a:gd name="T68" fmla="*/ 22 w 162"/>
                <a:gd name="T69" fmla="*/ 2 h 64"/>
                <a:gd name="T70" fmla="*/ 19 w 162"/>
                <a:gd name="T71" fmla="*/ 1 h 64"/>
                <a:gd name="T72" fmla="*/ 18 w 162"/>
                <a:gd name="T73" fmla="*/ 1 h 64"/>
                <a:gd name="T74" fmla="*/ 16 w 162"/>
                <a:gd name="T75" fmla="*/ 1 h 64"/>
                <a:gd name="T76" fmla="*/ 14 w 162"/>
                <a:gd name="T77" fmla="*/ 0 h 64"/>
                <a:gd name="T78" fmla="*/ 12 w 162"/>
                <a:gd name="T79" fmla="*/ 0 h 64"/>
                <a:gd name="T80" fmla="*/ 10 w 162"/>
                <a:gd name="T81" fmla="*/ 1 h 64"/>
                <a:gd name="T82" fmla="*/ 9 w 162"/>
                <a:gd name="T83" fmla="*/ 1 h 64"/>
                <a:gd name="T84" fmla="*/ 7 w 162"/>
                <a:gd name="T85" fmla="*/ 1 h 64"/>
                <a:gd name="T86" fmla="*/ 6 w 162"/>
                <a:gd name="T87" fmla="*/ 1 h 64"/>
                <a:gd name="T88" fmla="*/ 5 w 162"/>
                <a:gd name="T89" fmla="*/ 2 h 64"/>
                <a:gd name="T90" fmla="*/ 4 w 162"/>
                <a:gd name="T91" fmla="*/ 3 h 64"/>
                <a:gd name="T92" fmla="*/ 2 w 162"/>
                <a:gd name="T93" fmla="*/ 4 h 64"/>
                <a:gd name="T94" fmla="*/ 1 w 162"/>
                <a:gd name="T95" fmla="*/ 5 h 64"/>
                <a:gd name="T96" fmla="*/ 1 w 162"/>
                <a:gd name="T97" fmla="*/ 6 h 64"/>
                <a:gd name="T98" fmla="*/ 0 w 162"/>
                <a:gd name="T99" fmla="*/ 8 h 64"/>
                <a:gd name="T100" fmla="*/ 0 w 162"/>
                <a:gd name="T101" fmla="*/ 11 h 64"/>
                <a:gd name="T102" fmla="*/ 1 w 162"/>
                <a:gd name="T103" fmla="*/ 13 h 64"/>
                <a:gd name="T104" fmla="*/ 1 w 162"/>
                <a:gd name="T105" fmla="*/ 16 h 64"/>
                <a:gd name="T106" fmla="*/ 1 w 162"/>
                <a:gd name="T107" fmla="*/ 16 h 64"/>
                <a:gd name="T108" fmla="*/ 1 w 162"/>
                <a:gd name="T109" fmla="*/ 16 h 64"/>
                <a:gd name="T110" fmla="*/ 1 w 162"/>
                <a:gd name="T111" fmla="*/ 16 h 64"/>
                <a:gd name="T112" fmla="*/ 1 w 162"/>
                <a:gd name="T113" fmla="*/ 16 h 64"/>
                <a:gd name="T114" fmla="*/ 1 w 162"/>
                <a:gd name="T115" fmla="*/ 16 h 6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2"/>
                <a:gd name="T175" fmla="*/ 0 h 64"/>
                <a:gd name="T176" fmla="*/ 162 w 162"/>
                <a:gd name="T177" fmla="*/ 64 h 6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2" h="64">
                  <a:moveTo>
                    <a:pt x="2" y="64"/>
                  </a:moveTo>
                  <a:lnTo>
                    <a:pt x="4" y="49"/>
                  </a:lnTo>
                  <a:lnTo>
                    <a:pt x="10" y="39"/>
                  </a:lnTo>
                  <a:lnTo>
                    <a:pt x="19" y="31"/>
                  </a:lnTo>
                  <a:lnTo>
                    <a:pt x="36" y="27"/>
                  </a:lnTo>
                  <a:lnTo>
                    <a:pt x="40" y="26"/>
                  </a:lnTo>
                  <a:lnTo>
                    <a:pt x="45" y="26"/>
                  </a:lnTo>
                  <a:lnTo>
                    <a:pt x="49" y="26"/>
                  </a:lnTo>
                  <a:lnTo>
                    <a:pt x="54" y="26"/>
                  </a:lnTo>
                  <a:lnTo>
                    <a:pt x="59" y="27"/>
                  </a:lnTo>
                  <a:lnTo>
                    <a:pt x="63" y="27"/>
                  </a:lnTo>
                  <a:lnTo>
                    <a:pt x="68" y="29"/>
                  </a:lnTo>
                  <a:lnTo>
                    <a:pt x="72" y="29"/>
                  </a:lnTo>
                  <a:lnTo>
                    <a:pt x="84" y="29"/>
                  </a:lnTo>
                  <a:lnTo>
                    <a:pt x="94" y="29"/>
                  </a:lnTo>
                  <a:lnTo>
                    <a:pt x="106" y="29"/>
                  </a:lnTo>
                  <a:lnTo>
                    <a:pt x="117" y="29"/>
                  </a:lnTo>
                  <a:lnTo>
                    <a:pt x="129" y="30"/>
                  </a:lnTo>
                  <a:lnTo>
                    <a:pt x="139" y="31"/>
                  </a:lnTo>
                  <a:lnTo>
                    <a:pt x="151" y="32"/>
                  </a:lnTo>
                  <a:lnTo>
                    <a:pt x="161" y="35"/>
                  </a:lnTo>
                  <a:lnTo>
                    <a:pt x="162" y="35"/>
                  </a:lnTo>
                  <a:lnTo>
                    <a:pt x="162" y="33"/>
                  </a:lnTo>
                  <a:lnTo>
                    <a:pt x="162" y="32"/>
                  </a:lnTo>
                  <a:lnTo>
                    <a:pt x="154" y="29"/>
                  </a:lnTo>
                  <a:lnTo>
                    <a:pt x="147" y="26"/>
                  </a:lnTo>
                  <a:lnTo>
                    <a:pt x="139" y="24"/>
                  </a:lnTo>
                  <a:lnTo>
                    <a:pt x="130" y="22"/>
                  </a:lnTo>
                  <a:lnTo>
                    <a:pt x="122" y="20"/>
                  </a:lnTo>
                  <a:lnTo>
                    <a:pt x="114" y="18"/>
                  </a:lnTo>
                  <a:lnTo>
                    <a:pt x="106" y="17"/>
                  </a:lnTo>
                  <a:lnTo>
                    <a:pt x="98" y="15"/>
                  </a:lnTo>
                  <a:lnTo>
                    <a:pt x="91" y="12"/>
                  </a:lnTo>
                  <a:lnTo>
                    <a:pt x="84" y="9"/>
                  </a:lnTo>
                  <a:lnTo>
                    <a:pt x="76" y="7"/>
                  </a:lnTo>
                  <a:lnTo>
                    <a:pt x="69" y="4"/>
                  </a:lnTo>
                  <a:lnTo>
                    <a:pt x="61" y="2"/>
                  </a:lnTo>
                  <a:lnTo>
                    <a:pt x="53" y="0"/>
                  </a:lnTo>
                  <a:lnTo>
                    <a:pt x="46" y="0"/>
                  </a:lnTo>
                  <a:lnTo>
                    <a:pt x="38" y="1"/>
                  </a:lnTo>
                  <a:lnTo>
                    <a:pt x="33" y="2"/>
                  </a:lnTo>
                  <a:lnTo>
                    <a:pt x="28" y="4"/>
                  </a:lnTo>
                  <a:lnTo>
                    <a:pt x="22" y="7"/>
                  </a:lnTo>
                  <a:lnTo>
                    <a:pt x="17" y="9"/>
                  </a:lnTo>
                  <a:lnTo>
                    <a:pt x="13" y="12"/>
                  </a:lnTo>
                  <a:lnTo>
                    <a:pt x="8" y="16"/>
                  </a:lnTo>
                  <a:lnTo>
                    <a:pt x="4" y="20"/>
                  </a:lnTo>
                  <a:lnTo>
                    <a:pt x="2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1" y="54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27" name="Freeform 92"/>
            <p:cNvSpPr>
              <a:spLocks/>
            </p:cNvSpPr>
            <p:nvPr/>
          </p:nvSpPr>
          <p:spPr bwMode="auto">
            <a:xfrm>
              <a:off x="4296" y="3463"/>
              <a:ext cx="22" cy="26"/>
            </a:xfrm>
            <a:custGeom>
              <a:avLst/>
              <a:gdLst>
                <a:gd name="T0" fmla="*/ 0 w 45"/>
                <a:gd name="T1" fmla="*/ 1 h 53"/>
                <a:gd name="T2" fmla="*/ 1 w 45"/>
                <a:gd name="T3" fmla="*/ 1 h 53"/>
                <a:gd name="T4" fmla="*/ 2 w 45"/>
                <a:gd name="T5" fmla="*/ 1 h 53"/>
                <a:gd name="T6" fmla="*/ 3 w 45"/>
                <a:gd name="T7" fmla="*/ 1 h 53"/>
                <a:gd name="T8" fmla="*/ 5 w 45"/>
                <a:gd name="T9" fmla="*/ 1 h 53"/>
                <a:gd name="T10" fmla="*/ 6 w 45"/>
                <a:gd name="T11" fmla="*/ 2 h 53"/>
                <a:gd name="T12" fmla="*/ 7 w 45"/>
                <a:gd name="T13" fmla="*/ 2 h 53"/>
                <a:gd name="T14" fmla="*/ 8 w 45"/>
                <a:gd name="T15" fmla="*/ 3 h 53"/>
                <a:gd name="T16" fmla="*/ 8 w 45"/>
                <a:gd name="T17" fmla="*/ 4 h 53"/>
                <a:gd name="T18" fmla="*/ 9 w 45"/>
                <a:gd name="T19" fmla="*/ 6 h 53"/>
                <a:gd name="T20" fmla="*/ 10 w 45"/>
                <a:gd name="T21" fmla="*/ 8 h 53"/>
                <a:gd name="T22" fmla="*/ 10 w 45"/>
                <a:gd name="T23" fmla="*/ 10 h 53"/>
                <a:gd name="T24" fmla="*/ 10 w 45"/>
                <a:gd name="T25" fmla="*/ 12 h 53"/>
                <a:gd name="T26" fmla="*/ 10 w 45"/>
                <a:gd name="T27" fmla="*/ 13 h 53"/>
                <a:gd name="T28" fmla="*/ 10 w 45"/>
                <a:gd name="T29" fmla="*/ 12 h 53"/>
                <a:gd name="T30" fmla="*/ 11 w 45"/>
                <a:gd name="T31" fmla="*/ 12 h 53"/>
                <a:gd name="T32" fmla="*/ 11 w 45"/>
                <a:gd name="T33" fmla="*/ 12 h 53"/>
                <a:gd name="T34" fmla="*/ 11 w 45"/>
                <a:gd name="T35" fmla="*/ 9 h 53"/>
                <a:gd name="T36" fmla="*/ 11 w 45"/>
                <a:gd name="T37" fmla="*/ 7 h 53"/>
                <a:gd name="T38" fmla="*/ 11 w 45"/>
                <a:gd name="T39" fmla="*/ 4 h 53"/>
                <a:gd name="T40" fmla="*/ 10 w 45"/>
                <a:gd name="T41" fmla="*/ 2 h 53"/>
                <a:gd name="T42" fmla="*/ 9 w 45"/>
                <a:gd name="T43" fmla="*/ 1 h 53"/>
                <a:gd name="T44" fmla="*/ 8 w 45"/>
                <a:gd name="T45" fmla="*/ 0 h 53"/>
                <a:gd name="T46" fmla="*/ 6 w 45"/>
                <a:gd name="T47" fmla="*/ 0 h 53"/>
                <a:gd name="T48" fmla="*/ 5 w 45"/>
                <a:gd name="T49" fmla="*/ 0 h 53"/>
                <a:gd name="T50" fmla="*/ 4 w 45"/>
                <a:gd name="T51" fmla="*/ 0 h 53"/>
                <a:gd name="T52" fmla="*/ 2 w 45"/>
                <a:gd name="T53" fmla="*/ 0 h 53"/>
                <a:gd name="T54" fmla="*/ 1 w 45"/>
                <a:gd name="T55" fmla="*/ 0 h 53"/>
                <a:gd name="T56" fmla="*/ 0 w 45"/>
                <a:gd name="T57" fmla="*/ 1 h 53"/>
                <a:gd name="T58" fmla="*/ 0 w 45"/>
                <a:gd name="T59" fmla="*/ 1 h 53"/>
                <a:gd name="T60" fmla="*/ 0 w 45"/>
                <a:gd name="T61" fmla="*/ 1 h 53"/>
                <a:gd name="T62" fmla="*/ 0 w 45"/>
                <a:gd name="T63" fmla="*/ 1 h 53"/>
                <a:gd name="T64" fmla="*/ 0 w 45"/>
                <a:gd name="T65" fmla="*/ 1 h 53"/>
                <a:gd name="T66" fmla="*/ 0 w 45"/>
                <a:gd name="T67" fmla="*/ 1 h 5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5"/>
                <a:gd name="T103" fmla="*/ 0 h 53"/>
                <a:gd name="T104" fmla="*/ 45 w 45"/>
                <a:gd name="T105" fmla="*/ 53 h 5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5" h="53">
                  <a:moveTo>
                    <a:pt x="0" y="5"/>
                  </a:moveTo>
                  <a:lnTo>
                    <a:pt x="5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20" y="6"/>
                  </a:lnTo>
                  <a:lnTo>
                    <a:pt x="25" y="9"/>
                  </a:lnTo>
                  <a:lnTo>
                    <a:pt x="28" y="11"/>
                  </a:lnTo>
                  <a:lnTo>
                    <a:pt x="32" y="15"/>
                  </a:lnTo>
                  <a:lnTo>
                    <a:pt x="34" y="19"/>
                  </a:lnTo>
                  <a:lnTo>
                    <a:pt x="37" y="26"/>
                  </a:lnTo>
                  <a:lnTo>
                    <a:pt x="40" y="34"/>
                  </a:lnTo>
                  <a:lnTo>
                    <a:pt x="40" y="43"/>
                  </a:lnTo>
                  <a:lnTo>
                    <a:pt x="41" y="51"/>
                  </a:lnTo>
                  <a:lnTo>
                    <a:pt x="41" y="53"/>
                  </a:lnTo>
                  <a:lnTo>
                    <a:pt x="43" y="51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5" y="39"/>
                  </a:lnTo>
                  <a:lnTo>
                    <a:pt x="45" y="28"/>
                  </a:lnTo>
                  <a:lnTo>
                    <a:pt x="44" y="19"/>
                  </a:lnTo>
                  <a:lnTo>
                    <a:pt x="40" y="10"/>
                  </a:lnTo>
                  <a:lnTo>
                    <a:pt x="36" y="5"/>
                  </a:lnTo>
                  <a:lnTo>
                    <a:pt x="32" y="2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6" y="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28" name="Freeform 93"/>
            <p:cNvSpPr>
              <a:spLocks/>
            </p:cNvSpPr>
            <p:nvPr/>
          </p:nvSpPr>
          <p:spPr bwMode="auto">
            <a:xfrm>
              <a:off x="4310" y="3450"/>
              <a:ext cx="23" cy="20"/>
            </a:xfrm>
            <a:custGeom>
              <a:avLst/>
              <a:gdLst>
                <a:gd name="T0" fmla="*/ 0 w 46"/>
                <a:gd name="T1" fmla="*/ 0 h 42"/>
                <a:gd name="T2" fmla="*/ 2 w 46"/>
                <a:gd name="T3" fmla="*/ 0 h 42"/>
                <a:gd name="T4" fmla="*/ 4 w 46"/>
                <a:gd name="T5" fmla="*/ 1 h 42"/>
                <a:gd name="T6" fmla="*/ 6 w 46"/>
                <a:gd name="T7" fmla="*/ 2 h 42"/>
                <a:gd name="T8" fmla="*/ 7 w 46"/>
                <a:gd name="T9" fmla="*/ 3 h 42"/>
                <a:gd name="T10" fmla="*/ 9 w 46"/>
                <a:gd name="T11" fmla="*/ 5 h 42"/>
                <a:gd name="T12" fmla="*/ 10 w 46"/>
                <a:gd name="T13" fmla="*/ 6 h 42"/>
                <a:gd name="T14" fmla="*/ 11 w 46"/>
                <a:gd name="T15" fmla="*/ 8 h 42"/>
                <a:gd name="T16" fmla="*/ 12 w 46"/>
                <a:gd name="T17" fmla="*/ 10 h 42"/>
                <a:gd name="T18" fmla="*/ 12 w 46"/>
                <a:gd name="T19" fmla="*/ 10 h 42"/>
                <a:gd name="T20" fmla="*/ 12 w 46"/>
                <a:gd name="T21" fmla="*/ 10 h 42"/>
                <a:gd name="T22" fmla="*/ 12 w 46"/>
                <a:gd name="T23" fmla="*/ 10 h 42"/>
                <a:gd name="T24" fmla="*/ 12 w 46"/>
                <a:gd name="T25" fmla="*/ 9 h 42"/>
                <a:gd name="T26" fmla="*/ 12 w 46"/>
                <a:gd name="T27" fmla="*/ 7 h 42"/>
                <a:gd name="T28" fmla="*/ 11 w 46"/>
                <a:gd name="T29" fmla="*/ 6 h 42"/>
                <a:gd name="T30" fmla="*/ 10 w 46"/>
                <a:gd name="T31" fmla="*/ 5 h 42"/>
                <a:gd name="T32" fmla="*/ 9 w 46"/>
                <a:gd name="T33" fmla="*/ 3 h 42"/>
                <a:gd name="T34" fmla="*/ 7 w 46"/>
                <a:gd name="T35" fmla="*/ 2 h 42"/>
                <a:gd name="T36" fmla="*/ 6 w 46"/>
                <a:gd name="T37" fmla="*/ 2 h 42"/>
                <a:gd name="T38" fmla="*/ 6 w 46"/>
                <a:gd name="T39" fmla="*/ 1 h 42"/>
                <a:gd name="T40" fmla="*/ 5 w 46"/>
                <a:gd name="T41" fmla="*/ 1 h 42"/>
                <a:gd name="T42" fmla="*/ 3 w 46"/>
                <a:gd name="T43" fmla="*/ 0 h 42"/>
                <a:gd name="T44" fmla="*/ 3 w 46"/>
                <a:gd name="T45" fmla="*/ 0 h 42"/>
                <a:gd name="T46" fmla="*/ 1 w 46"/>
                <a:gd name="T47" fmla="*/ 0 h 42"/>
                <a:gd name="T48" fmla="*/ 0 w 46"/>
                <a:gd name="T49" fmla="*/ 0 h 42"/>
                <a:gd name="T50" fmla="*/ 0 w 46"/>
                <a:gd name="T51" fmla="*/ 0 h 42"/>
                <a:gd name="T52" fmla="*/ 0 w 46"/>
                <a:gd name="T53" fmla="*/ 0 h 42"/>
                <a:gd name="T54" fmla="*/ 0 w 46"/>
                <a:gd name="T55" fmla="*/ 0 h 42"/>
                <a:gd name="T56" fmla="*/ 0 w 46"/>
                <a:gd name="T57" fmla="*/ 0 h 42"/>
                <a:gd name="T58" fmla="*/ 0 w 46"/>
                <a:gd name="T59" fmla="*/ 0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6"/>
                <a:gd name="T91" fmla="*/ 0 h 42"/>
                <a:gd name="T92" fmla="*/ 46 w 46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6" h="42">
                  <a:moveTo>
                    <a:pt x="0" y="0"/>
                  </a:moveTo>
                  <a:lnTo>
                    <a:pt x="8" y="2"/>
                  </a:lnTo>
                  <a:lnTo>
                    <a:pt x="16" y="5"/>
                  </a:lnTo>
                  <a:lnTo>
                    <a:pt x="23" y="8"/>
                  </a:lnTo>
                  <a:lnTo>
                    <a:pt x="30" y="14"/>
                  </a:lnTo>
                  <a:lnTo>
                    <a:pt x="35" y="20"/>
                  </a:lnTo>
                  <a:lnTo>
                    <a:pt x="39" y="25"/>
                  </a:lnTo>
                  <a:lnTo>
                    <a:pt x="43" y="33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0"/>
                  </a:lnTo>
                  <a:lnTo>
                    <a:pt x="45" y="32"/>
                  </a:lnTo>
                  <a:lnTo>
                    <a:pt x="43" y="25"/>
                  </a:lnTo>
                  <a:lnTo>
                    <a:pt x="39" y="20"/>
                  </a:lnTo>
                  <a:lnTo>
                    <a:pt x="35" y="14"/>
                  </a:lnTo>
                  <a:lnTo>
                    <a:pt x="31" y="10"/>
                  </a:lnTo>
                  <a:lnTo>
                    <a:pt x="27" y="8"/>
                  </a:lnTo>
                  <a:lnTo>
                    <a:pt x="23" y="6"/>
                  </a:lnTo>
                  <a:lnTo>
                    <a:pt x="19" y="4"/>
                  </a:lnTo>
                  <a:lnTo>
                    <a:pt x="14" y="2"/>
                  </a:lnTo>
                  <a:lnTo>
                    <a:pt x="9" y="1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29" name="Freeform 94"/>
            <p:cNvSpPr>
              <a:spLocks/>
            </p:cNvSpPr>
            <p:nvPr/>
          </p:nvSpPr>
          <p:spPr bwMode="auto">
            <a:xfrm>
              <a:off x="4318" y="3437"/>
              <a:ext cx="23" cy="21"/>
            </a:xfrm>
            <a:custGeom>
              <a:avLst/>
              <a:gdLst>
                <a:gd name="T0" fmla="*/ 0 w 45"/>
                <a:gd name="T1" fmla="*/ 0 h 42"/>
                <a:gd name="T2" fmla="*/ 2 w 45"/>
                <a:gd name="T3" fmla="*/ 1 h 42"/>
                <a:gd name="T4" fmla="*/ 4 w 45"/>
                <a:gd name="T5" fmla="*/ 1 h 42"/>
                <a:gd name="T6" fmla="*/ 6 w 45"/>
                <a:gd name="T7" fmla="*/ 2 h 42"/>
                <a:gd name="T8" fmla="*/ 8 w 45"/>
                <a:gd name="T9" fmla="*/ 3 h 42"/>
                <a:gd name="T10" fmla="*/ 9 w 45"/>
                <a:gd name="T11" fmla="*/ 5 h 42"/>
                <a:gd name="T12" fmla="*/ 9 w 45"/>
                <a:gd name="T13" fmla="*/ 6 h 42"/>
                <a:gd name="T14" fmla="*/ 10 w 45"/>
                <a:gd name="T15" fmla="*/ 9 h 42"/>
                <a:gd name="T16" fmla="*/ 11 w 45"/>
                <a:gd name="T17" fmla="*/ 11 h 42"/>
                <a:gd name="T18" fmla="*/ 11 w 45"/>
                <a:gd name="T19" fmla="*/ 11 h 42"/>
                <a:gd name="T20" fmla="*/ 11 w 45"/>
                <a:gd name="T21" fmla="*/ 11 h 42"/>
                <a:gd name="T22" fmla="*/ 12 w 45"/>
                <a:gd name="T23" fmla="*/ 10 h 42"/>
                <a:gd name="T24" fmla="*/ 12 w 45"/>
                <a:gd name="T25" fmla="*/ 10 h 42"/>
                <a:gd name="T26" fmla="*/ 11 w 45"/>
                <a:gd name="T27" fmla="*/ 8 h 42"/>
                <a:gd name="T28" fmla="*/ 11 w 45"/>
                <a:gd name="T29" fmla="*/ 6 h 42"/>
                <a:gd name="T30" fmla="*/ 10 w 45"/>
                <a:gd name="T31" fmla="*/ 5 h 42"/>
                <a:gd name="T32" fmla="*/ 9 w 45"/>
                <a:gd name="T33" fmla="*/ 3 h 42"/>
                <a:gd name="T34" fmla="*/ 7 w 45"/>
                <a:gd name="T35" fmla="*/ 1 h 42"/>
                <a:gd name="T36" fmla="*/ 5 w 45"/>
                <a:gd name="T37" fmla="*/ 1 h 42"/>
                <a:gd name="T38" fmla="*/ 3 w 45"/>
                <a:gd name="T39" fmla="*/ 1 h 42"/>
                <a:gd name="T40" fmla="*/ 1 w 45"/>
                <a:gd name="T41" fmla="*/ 0 h 42"/>
                <a:gd name="T42" fmla="*/ 1 w 45"/>
                <a:gd name="T43" fmla="*/ 0 h 42"/>
                <a:gd name="T44" fmla="*/ 1 w 45"/>
                <a:gd name="T45" fmla="*/ 0 h 42"/>
                <a:gd name="T46" fmla="*/ 0 w 45"/>
                <a:gd name="T47" fmla="*/ 0 h 42"/>
                <a:gd name="T48" fmla="*/ 0 w 45"/>
                <a:gd name="T49" fmla="*/ 0 h 42"/>
                <a:gd name="T50" fmla="*/ 0 w 45"/>
                <a:gd name="T51" fmla="*/ 0 h 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5"/>
                <a:gd name="T79" fmla="*/ 0 h 42"/>
                <a:gd name="T80" fmla="*/ 45 w 45"/>
                <a:gd name="T81" fmla="*/ 42 h 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5" h="42">
                  <a:moveTo>
                    <a:pt x="0" y="0"/>
                  </a:moveTo>
                  <a:lnTo>
                    <a:pt x="8" y="2"/>
                  </a:lnTo>
                  <a:lnTo>
                    <a:pt x="16" y="4"/>
                  </a:lnTo>
                  <a:lnTo>
                    <a:pt x="23" y="8"/>
                  </a:lnTo>
                  <a:lnTo>
                    <a:pt x="29" y="14"/>
                  </a:lnTo>
                  <a:lnTo>
                    <a:pt x="33" y="20"/>
                  </a:lnTo>
                  <a:lnTo>
                    <a:pt x="36" y="27"/>
                  </a:lnTo>
                  <a:lnTo>
                    <a:pt x="38" y="34"/>
                  </a:lnTo>
                  <a:lnTo>
                    <a:pt x="42" y="41"/>
                  </a:lnTo>
                  <a:lnTo>
                    <a:pt x="42" y="42"/>
                  </a:lnTo>
                  <a:lnTo>
                    <a:pt x="44" y="41"/>
                  </a:lnTo>
                  <a:lnTo>
                    <a:pt x="45" y="40"/>
                  </a:lnTo>
                  <a:lnTo>
                    <a:pt x="45" y="39"/>
                  </a:lnTo>
                  <a:lnTo>
                    <a:pt x="44" y="32"/>
                  </a:lnTo>
                  <a:lnTo>
                    <a:pt x="42" y="24"/>
                  </a:lnTo>
                  <a:lnTo>
                    <a:pt x="40" y="17"/>
                  </a:lnTo>
                  <a:lnTo>
                    <a:pt x="35" y="10"/>
                  </a:lnTo>
                  <a:lnTo>
                    <a:pt x="28" y="4"/>
                  </a:lnTo>
                  <a:lnTo>
                    <a:pt x="19" y="2"/>
                  </a:lnTo>
                  <a:lnTo>
                    <a:pt x="10" y="1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30" name="Freeform 95"/>
            <p:cNvSpPr>
              <a:spLocks/>
            </p:cNvSpPr>
            <p:nvPr/>
          </p:nvSpPr>
          <p:spPr bwMode="auto">
            <a:xfrm>
              <a:off x="4349" y="3611"/>
              <a:ext cx="272" cy="209"/>
            </a:xfrm>
            <a:custGeom>
              <a:avLst/>
              <a:gdLst>
                <a:gd name="T0" fmla="*/ 4 w 544"/>
                <a:gd name="T1" fmla="*/ 7 h 418"/>
                <a:gd name="T2" fmla="*/ 14 w 544"/>
                <a:gd name="T3" fmla="*/ 19 h 418"/>
                <a:gd name="T4" fmla="*/ 24 w 544"/>
                <a:gd name="T5" fmla="*/ 31 h 418"/>
                <a:gd name="T6" fmla="*/ 34 w 544"/>
                <a:gd name="T7" fmla="*/ 43 h 418"/>
                <a:gd name="T8" fmla="*/ 45 w 544"/>
                <a:gd name="T9" fmla="*/ 54 h 418"/>
                <a:gd name="T10" fmla="*/ 57 w 544"/>
                <a:gd name="T11" fmla="*/ 65 h 418"/>
                <a:gd name="T12" fmla="*/ 69 w 544"/>
                <a:gd name="T13" fmla="*/ 75 h 418"/>
                <a:gd name="T14" fmla="*/ 82 w 544"/>
                <a:gd name="T15" fmla="*/ 83 h 418"/>
                <a:gd name="T16" fmla="*/ 93 w 544"/>
                <a:gd name="T17" fmla="*/ 90 h 418"/>
                <a:gd name="T18" fmla="*/ 101 w 544"/>
                <a:gd name="T19" fmla="*/ 93 h 418"/>
                <a:gd name="T20" fmla="*/ 108 w 544"/>
                <a:gd name="T21" fmla="*/ 97 h 418"/>
                <a:gd name="T22" fmla="*/ 116 w 544"/>
                <a:gd name="T23" fmla="*/ 100 h 418"/>
                <a:gd name="T24" fmla="*/ 121 w 544"/>
                <a:gd name="T25" fmla="*/ 101 h 418"/>
                <a:gd name="T26" fmla="*/ 123 w 544"/>
                <a:gd name="T27" fmla="*/ 102 h 418"/>
                <a:gd name="T28" fmla="*/ 126 w 544"/>
                <a:gd name="T29" fmla="*/ 103 h 418"/>
                <a:gd name="T30" fmla="*/ 129 w 544"/>
                <a:gd name="T31" fmla="*/ 104 h 418"/>
                <a:gd name="T32" fmla="*/ 131 w 544"/>
                <a:gd name="T33" fmla="*/ 104 h 418"/>
                <a:gd name="T34" fmla="*/ 134 w 544"/>
                <a:gd name="T35" fmla="*/ 105 h 418"/>
                <a:gd name="T36" fmla="*/ 135 w 544"/>
                <a:gd name="T37" fmla="*/ 105 h 418"/>
                <a:gd name="T38" fmla="*/ 136 w 544"/>
                <a:gd name="T39" fmla="*/ 103 h 418"/>
                <a:gd name="T40" fmla="*/ 136 w 544"/>
                <a:gd name="T41" fmla="*/ 102 h 418"/>
                <a:gd name="T42" fmla="*/ 133 w 544"/>
                <a:gd name="T43" fmla="*/ 100 h 418"/>
                <a:gd name="T44" fmla="*/ 130 w 544"/>
                <a:gd name="T45" fmla="*/ 99 h 418"/>
                <a:gd name="T46" fmla="*/ 126 w 544"/>
                <a:gd name="T47" fmla="*/ 98 h 418"/>
                <a:gd name="T48" fmla="*/ 121 w 544"/>
                <a:gd name="T49" fmla="*/ 97 h 418"/>
                <a:gd name="T50" fmla="*/ 113 w 544"/>
                <a:gd name="T51" fmla="*/ 94 h 418"/>
                <a:gd name="T52" fmla="*/ 105 w 544"/>
                <a:gd name="T53" fmla="*/ 91 h 418"/>
                <a:gd name="T54" fmla="*/ 98 w 544"/>
                <a:gd name="T55" fmla="*/ 87 h 418"/>
                <a:gd name="T56" fmla="*/ 87 w 544"/>
                <a:gd name="T57" fmla="*/ 82 h 418"/>
                <a:gd name="T58" fmla="*/ 73 w 544"/>
                <a:gd name="T59" fmla="*/ 73 h 418"/>
                <a:gd name="T60" fmla="*/ 60 w 544"/>
                <a:gd name="T61" fmla="*/ 63 h 418"/>
                <a:gd name="T62" fmla="*/ 48 w 544"/>
                <a:gd name="T63" fmla="*/ 53 h 418"/>
                <a:gd name="T64" fmla="*/ 36 w 544"/>
                <a:gd name="T65" fmla="*/ 43 h 418"/>
                <a:gd name="T66" fmla="*/ 25 w 544"/>
                <a:gd name="T67" fmla="*/ 31 h 418"/>
                <a:gd name="T68" fmla="*/ 14 w 544"/>
                <a:gd name="T69" fmla="*/ 20 h 418"/>
                <a:gd name="T70" fmla="*/ 5 w 544"/>
                <a:gd name="T71" fmla="*/ 7 h 418"/>
                <a:gd name="T72" fmla="*/ 0 w 544"/>
                <a:gd name="T73" fmla="*/ 0 h 418"/>
                <a:gd name="T74" fmla="*/ 0 w 544"/>
                <a:gd name="T75" fmla="*/ 0 h 418"/>
                <a:gd name="T76" fmla="*/ 0 w 544"/>
                <a:gd name="T77" fmla="*/ 0 h 41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44"/>
                <a:gd name="T118" fmla="*/ 0 h 418"/>
                <a:gd name="T119" fmla="*/ 544 w 544"/>
                <a:gd name="T120" fmla="*/ 418 h 41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44" h="418">
                  <a:moveTo>
                    <a:pt x="0" y="0"/>
                  </a:moveTo>
                  <a:lnTo>
                    <a:pt x="19" y="25"/>
                  </a:lnTo>
                  <a:lnTo>
                    <a:pt x="37" y="50"/>
                  </a:lnTo>
                  <a:lnTo>
                    <a:pt x="56" y="76"/>
                  </a:lnTo>
                  <a:lnTo>
                    <a:pt x="75" y="101"/>
                  </a:lnTo>
                  <a:lnTo>
                    <a:pt x="96" y="125"/>
                  </a:lnTo>
                  <a:lnTo>
                    <a:pt x="117" y="148"/>
                  </a:lnTo>
                  <a:lnTo>
                    <a:pt x="138" y="172"/>
                  </a:lnTo>
                  <a:lnTo>
                    <a:pt x="159" y="194"/>
                  </a:lnTo>
                  <a:lnTo>
                    <a:pt x="183" y="217"/>
                  </a:lnTo>
                  <a:lnTo>
                    <a:pt x="206" y="238"/>
                  </a:lnTo>
                  <a:lnTo>
                    <a:pt x="230" y="259"/>
                  </a:lnTo>
                  <a:lnTo>
                    <a:pt x="254" y="278"/>
                  </a:lnTo>
                  <a:lnTo>
                    <a:pt x="279" y="298"/>
                  </a:lnTo>
                  <a:lnTo>
                    <a:pt x="305" y="315"/>
                  </a:lnTo>
                  <a:lnTo>
                    <a:pt x="331" y="332"/>
                  </a:lnTo>
                  <a:lnTo>
                    <a:pt x="359" y="349"/>
                  </a:lnTo>
                  <a:lnTo>
                    <a:pt x="374" y="357"/>
                  </a:lnTo>
                  <a:lnTo>
                    <a:pt x="389" y="365"/>
                  </a:lnTo>
                  <a:lnTo>
                    <a:pt x="404" y="372"/>
                  </a:lnTo>
                  <a:lnTo>
                    <a:pt x="419" y="379"/>
                  </a:lnTo>
                  <a:lnTo>
                    <a:pt x="435" y="385"/>
                  </a:lnTo>
                  <a:lnTo>
                    <a:pt x="450" y="391"/>
                  </a:lnTo>
                  <a:lnTo>
                    <a:pt x="466" y="397"/>
                  </a:lnTo>
                  <a:lnTo>
                    <a:pt x="481" y="403"/>
                  </a:lnTo>
                  <a:lnTo>
                    <a:pt x="486" y="404"/>
                  </a:lnTo>
                  <a:lnTo>
                    <a:pt x="490" y="406"/>
                  </a:lnTo>
                  <a:lnTo>
                    <a:pt x="495" y="407"/>
                  </a:lnTo>
                  <a:lnTo>
                    <a:pt x="501" y="408"/>
                  </a:lnTo>
                  <a:lnTo>
                    <a:pt x="505" y="411"/>
                  </a:lnTo>
                  <a:lnTo>
                    <a:pt x="510" y="412"/>
                  </a:lnTo>
                  <a:lnTo>
                    <a:pt x="514" y="413"/>
                  </a:lnTo>
                  <a:lnTo>
                    <a:pt x="519" y="414"/>
                  </a:lnTo>
                  <a:lnTo>
                    <a:pt x="524" y="415"/>
                  </a:lnTo>
                  <a:lnTo>
                    <a:pt x="529" y="415"/>
                  </a:lnTo>
                  <a:lnTo>
                    <a:pt x="535" y="417"/>
                  </a:lnTo>
                  <a:lnTo>
                    <a:pt x="537" y="417"/>
                  </a:lnTo>
                  <a:lnTo>
                    <a:pt x="540" y="418"/>
                  </a:lnTo>
                  <a:lnTo>
                    <a:pt x="543" y="415"/>
                  </a:lnTo>
                  <a:lnTo>
                    <a:pt x="544" y="412"/>
                  </a:lnTo>
                  <a:lnTo>
                    <a:pt x="544" y="408"/>
                  </a:lnTo>
                  <a:lnTo>
                    <a:pt x="541" y="405"/>
                  </a:lnTo>
                  <a:lnTo>
                    <a:pt x="536" y="402"/>
                  </a:lnTo>
                  <a:lnTo>
                    <a:pt x="531" y="398"/>
                  </a:lnTo>
                  <a:lnTo>
                    <a:pt x="525" y="396"/>
                  </a:lnTo>
                  <a:lnTo>
                    <a:pt x="518" y="395"/>
                  </a:lnTo>
                  <a:lnTo>
                    <a:pt x="512" y="392"/>
                  </a:lnTo>
                  <a:lnTo>
                    <a:pt x="506" y="391"/>
                  </a:lnTo>
                  <a:lnTo>
                    <a:pt x="501" y="390"/>
                  </a:lnTo>
                  <a:lnTo>
                    <a:pt x="486" y="385"/>
                  </a:lnTo>
                  <a:lnTo>
                    <a:pt x="469" y="380"/>
                  </a:lnTo>
                  <a:lnTo>
                    <a:pt x="454" y="374"/>
                  </a:lnTo>
                  <a:lnTo>
                    <a:pt x="438" y="368"/>
                  </a:lnTo>
                  <a:lnTo>
                    <a:pt x="423" y="361"/>
                  </a:lnTo>
                  <a:lnTo>
                    <a:pt x="408" y="354"/>
                  </a:lnTo>
                  <a:lnTo>
                    <a:pt x="393" y="347"/>
                  </a:lnTo>
                  <a:lnTo>
                    <a:pt x="378" y="341"/>
                  </a:lnTo>
                  <a:lnTo>
                    <a:pt x="350" y="326"/>
                  </a:lnTo>
                  <a:lnTo>
                    <a:pt x="322" y="309"/>
                  </a:lnTo>
                  <a:lnTo>
                    <a:pt x="294" y="292"/>
                  </a:lnTo>
                  <a:lnTo>
                    <a:pt x="268" y="274"/>
                  </a:lnTo>
                  <a:lnTo>
                    <a:pt x="242" y="255"/>
                  </a:lnTo>
                  <a:lnTo>
                    <a:pt x="217" y="236"/>
                  </a:lnTo>
                  <a:lnTo>
                    <a:pt x="193" y="215"/>
                  </a:lnTo>
                  <a:lnTo>
                    <a:pt x="169" y="193"/>
                  </a:lnTo>
                  <a:lnTo>
                    <a:pt x="146" y="171"/>
                  </a:lnTo>
                  <a:lnTo>
                    <a:pt x="124" y="148"/>
                  </a:lnTo>
                  <a:lnTo>
                    <a:pt x="102" y="125"/>
                  </a:lnTo>
                  <a:lnTo>
                    <a:pt x="80" y="101"/>
                  </a:lnTo>
                  <a:lnTo>
                    <a:pt x="59" y="77"/>
                  </a:lnTo>
                  <a:lnTo>
                    <a:pt x="40" y="51"/>
                  </a:lnTo>
                  <a:lnTo>
                    <a:pt x="2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31" name="Freeform 96"/>
            <p:cNvSpPr>
              <a:spLocks/>
            </p:cNvSpPr>
            <p:nvPr/>
          </p:nvSpPr>
          <p:spPr bwMode="auto">
            <a:xfrm>
              <a:off x="4398" y="3535"/>
              <a:ext cx="239" cy="190"/>
            </a:xfrm>
            <a:custGeom>
              <a:avLst/>
              <a:gdLst>
                <a:gd name="T0" fmla="*/ 3 w 478"/>
                <a:gd name="T1" fmla="*/ 3 h 381"/>
                <a:gd name="T2" fmla="*/ 9 w 478"/>
                <a:gd name="T3" fmla="*/ 10 h 381"/>
                <a:gd name="T4" fmla="*/ 14 w 478"/>
                <a:gd name="T5" fmla="*/ 17 h 381"/>
                <a:gd name="T6" fmla="*/ 20 w 478"/>
                <a:gd name="T7" fmla="*/ 23 h 381"/>
                <a:gd name="T8" fmla="*/ 28 w 478"/>
                <a:gd name="T9" fmla="*/ 28 h 381"/>
                <a:gd name="T10" fmla="*/ 38 w 478"/>
                <a:gd name="T11" fmla="*/ 32 h 381"/>
                <a:gd name="T12" fmla="*/ 48 w 478"/>
                <a:gd name="T13" fmla="*/ 35 h 381"/>
                <a:gd name="T14" fmla="*/ 58 w 478"/>
                <a:gd name="T15" fmla="*/ 37 h 381"/>
                <a:gd name="T16" fmla="*/ 65 w 478"/>
                <a:gd name="T17" fmla="*/ 39 h 381"/>
                <a:gd name="T18" fmla="*/ 70 w 478"/>
                <a:gd name="T19" fmla="*/ 40 h 381"/>
                <a:gd name="T20" fmla="*/ 75 w 478"/>
                <a:gd name="T21" fmla="*/ 42 h 381"/>
                <a:gd name="T22" fmla="*/ 80 w 478"/>
                <a:gd name="T23" fmla="*/ 44 h 381"/>
                <a:gd name="T24" fmla="*/ 84 w 478"/>
                <a:gd name="T25" fmla="*/ 47 h 381"/>
                <a:gd name="T26" fmla="*/ 88 w 478"/>
                <a:gd name="T27" fmla="*/ 50 h 381"/>
                <a:gd name="T28" fmla="*/ 92 w 478"/>
                <a:gd name="T29" fmla="*/ 53 h 381"/>
                <a:gd name="T30" fmla="*/ 96 w 478"/>
                <a:gd name="T31" fmla="*/ 56 h 381"/>
                <a:gd name="T32" fmla="*/ 103 w 478"/>
                <a:gd name="T33" fmla="*/ 61 h 381"/>
                <a:gd name="T34" fmla="*/ 109 w 478"/>
                <a:gd name="T35" fmla="*/ 69 h 381"/>
                <a:gd name="T36" fmla="*/ 114 w 478"/>
                <a:gd name="T37" fmla="*/ 79 h 381"/>
                <a:gd name="T38" fmla="*/ 118 w 478"/>
                <a:gd name="T39" fmla="*/ 89 h 381"/>
                <a:gd name="T40" fmla="*/ 119 w 478"/>
                <a:gd name="T41" fmla="*/ 95 h 381"/>
                <a:gd name="T42" fmla="*/ 120 w 478"/>
                <a:gd name="T43" fmla="*/ 94 h 381"/>
                <a:gd name="T44" fmla="*/ 119 w 478"/>
                <a:gd name="T45" fmla="*/ 89 h 381"/>
                <a:gd name="T46" fmla="*/ 117 w 478"/>
                <a:gd name="T47" fmla="*/ 80 h 381"/>
                <a:gd name="T48" fmla="*/ 114 w 478"/>
                <a:gd name="T49" fmla="*/ 72 h 381"/>
                <a:gd name="T50" fmla="*/ 110 w 478"/>
                <a:gd name="T51" fmla="*/ 64 h 381"/>
                <a:gd name="T52" fmla="*/ 105 w 478"/>
                <a:gd name="T53" fmla="*/ 59 h 381"/>
                <a:gd name="T54" fmla="*/ 101 w 478"/>
                <a:gd name="T55" fmla="*/ 55 h 381"/>
                <a:gd name="T56" fmla="*/ 98 w 478"/>
                <a:gd name="T57" fmla="*/ 52 h 381"/>
                <a:gd name="T58" fmla="*/ 94 w 478"/>
                <a:gd name="T59" fmla="*/ 49 h 381"/>
                <a:gd name="T60" fmla="*/ 90 w 478"/>
                <a:gd name="T61" fmla="*/ 46 h 381"/>
                <a:gd name="T62" fmla="*/ 86 w 478"/>
                <a:gd name="T63" fmla="*/ 43 h 381"/>
                <a:gd name="T64" fmla="*/ 82 w 478"/>
                <a:gd name="T65" fmla="*/ 40 h 381"/>
                <a:gd name="T66" fmla="*/ 78 w 478"/>
                <a:gd name="T67" fmla="*/ 38 h 381"/>
                <a:gd name="T68" fmla="*/ 70 w 478"/>
                <a:gd name="T69" fmla="*/ 35 h 381"/>
                <a:gd name="T70" fmla="*/ 59 w 478"/>
                <a:gd name="T71" fmla="*/ 32 h 381"/>
                <a:gd name="T72" fmla="*/ 48 w 478"/>
                <a:gd name="T73" fmla="*/ 30 h 381"/>
                <a:gd name="T74" fmla="*/ 37 w 478"/>
                <a:gd name="T75" fmla="*/ 28 h 381"/>
                <a:gd name="T76" fmla="*/ 29 w 478"/>
                <a:gd name="T77" fmla="*/ 25 h 381"/>
                <a:gd name="T78" fmla="*/ 24 w 478"/>
                <a:gd name="T79" fmla="*/ 23 h 381"/>
                <a:gd name="T80" fmla="*/ 20 w 478"/>
                <a:gd name="T81" fmla="*/ 20 h 381"/>
                <a:gd name="T82" fmla="*/ 15 w 478"/>
                <a:gd name="T83" fmla="*/ 16 h 381"/>
                <a:gd name="T84" fmla="*/ 12 w 478"/>
                <a:gd name="T85" fmla="*/ 12 h 381"/>
                <a:gd name="T86" fmla="*/ 9 w 478"/>
                <a:gd name="T87" fmla="*/ 8 h 381"/>
                <a:gd name="T88" fmla="*/ 5 w 478"/>
                <a:gd name="T89" fmla="*/ 5 h 381"/>
                <a:gd name="T90" fmla="*/ 2 w 478"/>
                <a:gd name="T91" fmla="*/ 1 h 381"/>
                <a:gd name="T92" fmla="*/ 0 w 478"/>
                <a:gd name="T93" fmla="*/ 0 h 381"/>
                <a:gd name="T94" fmla="*/ 0 w 478"/>
                <a:gd name="T95" fmla="*/ 0 h 381"/>
                <a:gd name="T96" fmla="*/ 0 w 478"/>
                <a:gd name="T97" fmla="*/ 0 h 38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8"/>
                <a:gd name="T148" fmla="*/ 0 h 381"/>
                <a:gd name="T149" fmla="*/ 478 w 478"/>
                <a:gd name="T150" fmla="*/ 381 h 38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8" h="381">
                  <a:moveTo>
                    <a:pt x="0" y="1"/>
                  </a:moveTo>
                  <a:lnTo>
                    <a:pt x="11" y="13"/>
                  </a:lnTo>
                  <a:lnTo>
                    <a:pt x="23" y="27"/>
                  </a:lnTo>
                  <a:lnTo>
                    <a:pt x="33" y="41"/>
                  </a:lnTo>
                  <a:lnTo>
                    <a:pt x="43" y="56"/>
                  </a:lnTo>
                  <a:lnTo>
                    <a:pt x="54" y="70"/>
                  </a:lnTo>
                  <a:lnTo>
                    <a:pt x="66" y="82"/>
                  </a:lnTo>
                  <a:lnTo>
                    <a:pt x="79" y="94"/>
                  </a:lnTo>
                  <a:lnTo>
                    <a:pt x="94" y="104"/>
                  </a:lnTo>
                  <a:lnTo>
                    <a:pt x="112" y="115"/>
                  </a:lnTo>
                  <a:lnTo>
                    <a:pt x="131" y="123"/>
                  </a:lnTo>
                  <a:lnTo>
                    <a:pt x="151" y="131"/>
                  </a:lnTo>
                  <a:lnTo>
                    <a:pt x="169" y="137"/>
                  </a:lnTo>
                  <a:lnTo>
                    <a:pt x="189" y="142"/>
                  </a:lnTo>
                  <a:lnTo>
                    <a:pt x="209" y="147"/>
                  </a:lnTo>
                  <a:lnTo>
                    <a:pt x="229" y="150"/>
                  </a:lnTo>
                  <a:lnTo>
                    <a:pt x="250" y="155"/>
                  </a:lnTo>
                  <a:lnTo>
                    <a:pt x="260" y="157"/>
                  </a:lnTo>
                  <a:lnTo>
                    <a:pt x="270" y="160"/>
                  </a:lnTo>
                  <a:lnTo>
                    <a:pt x="280" y="163"/>
                  </a:lnTo>
                  <a:lnTo>
                    <a:pt x="290" y="167"/>
                  </a:lnTo>
                  <a:lnTo>
                    <a:pt x="299" y="171"/>
                  </a:lnTo>
                  <a:lnTo>
                    <a:pt x="308" y="175"/>
                  </a:lnTo>
                  <a:lnTo>
                    <a:pt x="318" y="179"/>
                  </a:lnTo>
                  <a:lnTo>
                    <a:pt x="327" y="184"/>
                  </a:lnTo>
                  <a:lnTo>
                    <a:pt x="336" y="190"/>
                  </a:lnTo>
                  <a:lnTo>
                    <a:pt x="344" y="195"/>
                  </a:lnTo>
                  <a:lnTo>
                    <a:pt x="352" y="201"/>
                  </a:lnTo>
                  <a:lnTo>
                    <a:pt x="360" y="208"/>
                  </a:lnTo>
                  <a:lnTo>
                    <a:pt x="367" y="214"/>
                  </a:lnTo>
                  <a:lnTo>
                    <a:pt x="375" y="221"/>
                  </a:lnTo>
                  <a:lnTo>
                    <a:pt x="383" y="226"/>
                  </a:lnTo>
                  <a:lnTo>
                    <a:pt x="391" y="232"/>
                  </a:lnTo>
                  <a:lnTo>
                    <a:pt x="409" y="246"/>
                  </a:lnTo>
                  <a:lnTo>
                    <a:pt x="424" y="262"/>
                  </a:lnTo>
                  <a:lnTo>
                    <a:pt x="436" y="278"/>
                  </a:lnTo>
                  <a:lnTo>
                    <a:pt x="447" y="297"/>
                  </a:lnTo>
                  <a:lnTo>
                    <a:pt x="456" y="316"/>
                  </a:lnTo>
                  <a:lnTo>
                    <a:pt x="463" y="336"/>
                  </a:lnTo>
                  <a:lnTo>
                    <a:pt x="470" y="358"/>
                  </a:lnTo>
                  <a:lnTo>
                    <a:pt x="474" y="380"/>
                  </a:lnTo>
                  <a:lnTo>
                    <a:pt x="474" y="381"/>
                  </a:lnTo>
                  <a:lnTo>
                    <a:pt x="477" y="380"/>
                  </a:lnTo>
                  <a:lnTo>
                    <a:pt x="478" y="378"/>
                  </a:lnTo>
                  <a:lnTo>
                    <a:pt x="478" y="377"/>
                  </a:lnTo>
                  <a:lnTo>
                    <a:pt x="476" y="359"/>
                  </a:lnTo>
                  <a:lnTo>
                    <a:pt x="472" y="342"/>
                  </a:lnTo>
                  <a:lnTo>
                    <a:pt x="467" y="323"/>
                  </a:lnTo>
                  <a:lnTo>
                    <a:pt x="462" y="306"/>
                  </a:lnTo>
                  <a:lnTo>
                    <a:pt x="455" y="290"/>
                  </a:lnTo>
                  <a:lnTo>
                    <a:pt x="447" y="274"/>
                  </a:lnTo>
                  <a:lnTo>
                    <a:pt x="437" y="258"/>
                  </a:lnTo>
                  <a:lnTo>
                    <a:pt x="426" y="244"/>
                  </a:lnTo>
                  <a:lnTo>
                    <a:pt x="419" y="237"/>
                  </a:lnTo>
                  <a:lnTo>
                    <a:pt x="412" y="230"/>
                  </a:lnTo>
                  <a:lnTo>
                    <a:pt x="404" y="223"/>
                  </a:lnTo>
                  <a:lnTo>
                    <a:pt x="397" y="216"/>
                  </a:lnTo>
                  <a:lnTo>
                    <a:pt x="389" y="209"/>
                  </a:lnTo>
                  <a:lnTo>
                    <a:pt x="381" y="202"/>
                  </a:lnTo>
                  <a:lnTo>
                    <a:pt x="374" y="196"/>
                  </a:lnTo>
                  <a:lnTo>
                    <a:pt x="366" y="190"/>
                  </a:lnTo>
                  <a:lnTo>
                    <a:pt x="359" y="184"/>
                  </a:lnTo>
                  <a:lnTo>
                    <a:pt x="351" y="177"/>
                  </a:lnTo>
                  <a:lnTo>
                    <a:pt x="343" y="172"/>
                  </a:lnTo>
                  <a:lnTo>
                    <a:pt x="335" y="167"/>
                  </a:lnTo>
                  <a:lnTo>
                    <a:pt x="327" y="162"/>
                  </a:lnTo>
                  <a:lnTo>
                    <a:pt x="318" y="157"/>
                  </a:lnTo>
                  <a:lnTo>
                    <a:pt x="310" y="153"/>
                  </a:lnTo>
                  <a:lnTo>
                    <a:pt x="300" y="149"/>
                  </a:lnTo>
                  <a:lnTo>
                    <a:pt x="280" y="141"/>
                  </a:lnTo>
                  <a:lnTo>
                    <a:pt x="258" y="135"/>
                  </a:lnTo>
                  <a:lnTo>
                    <a:pt x="236" y="130"/>
                  </a:lnTo>
                  <a:lnTo>
                    <a:pt x="214" y="126"/>
                  </a:lnTo>
                  <a:lnTo>
                    <a:pt x="192" y="122"/>
                  </a:lnTo>
                  <a:lnTo>
                    <a:pt x="170" y="118"/>
                  </a:lnTo>
                  <a:lnTo>
                    <a:pt x="148" y="112"/>
                  </a:lnTo>
                  <a:lnTo>
                    <a:pt x="126" y="105"/>
                  </a:lnTo>
                  <a:lnTo>
                    <a:pt x="116" y="101"/>
                  </a:lnTo>
                  <a:lnTo>
                    <a:pt x="107" y="96"/>
                  </a:lnTo>
                  <a:lnTo>
                    <a:pt x="96" y="92"/>
                  </a:lnTo>
                  <a:lnTo>
                    <a:pt x="87" y="86"/>
                  </a:lnTo>
                  <a:lnTo>
                    <a:pt x="79" y="80"/>
                  </a:lnTo>
                  <a:lnTo>
                    <a:pt x="70" y="73"/>
                  </a:lnTo>
                  <a:lnTo>
                    <a:pt x="62" y="66"/>
                  </a:lnTo>
                  <a:lnTo>
                    <a:pt x="54" y="58"/>
                  </a:lnTo>
                  <a:lnTo>
                    <a:pt x="47" y="51"/>
                  </a:lnTo>
                  <a:lnTo>
                    <a:pt x="40" y="43"/>
                  </a:lnTo>
                  <a:lnTo>
                    <a:pt x="34" y="35"/>
                  </a:lnTo>
                  <a:lnTo>
                    <a:pt x="27" y="28"/>
                  </a:lnTo>
                  <a:lnTo>
                    <a:pt x="20" y="20"/>
                  </a:lnTo>
                  <a:lnTo>
                    <a:pt x="13" y="13"/>
                  </a:lnTo>
                  <a:lnTo>
                    <a:pt x="6" y="6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32" name="Freeform 97"/>
            <p:cNvSpPr>
              <a:spLocks/>
            </p:cNvSpPr>
            <p:nvPr/>
          </p:nvSpPr>
          <p:spPr bwMode="auto">
            <a:xfrm>
              <a:off x="4610" y="3393"/>
              <a:ext cx="288" cy="262"/>
            </a:xfrm>
            <a:custGeom>
              <a:avLst/>
              <a:gdLst>
                <a:gd name="T0" fmla="*/ 134 w 578"/>
                <a:gd name="T1" fmla="*/ 1 h 524"/>
                <a:gd name="T2" fmla="*/ 119 w 578"/>
                <a:gd name="T3" fmla="*/ 0 h 524"/>
                <a:gd name="T4" fmla="*/ 105 w 578"/>
                <a:gd name="T5" fmla="*/ 1 h 524"/>
                <a:gd name="T6" fmla="*/ 90 w 578"/>
                <a:gd name="T7" fmla="*/ 2 h 524"/>
                <a:gd name="T8" fmla="*/ 75 w 578"/>
                <a:gd name="T9" fmla="*/ 4 h 524"/>
                <a:gd name="T10" fmla="*/ 61 w 578"/>
                <a:gd name="T11" fmla="*/ 7 h 524"/>
                <a:gd name="T12" fmla="*/ 47 w 578"/>
                <a:gd name="T13" fmla="*/ 11 h 524"/>
                <a:gd name="T14" fmla="*/ 34 w 578"/>
                <a:gd name="T15" fmla="*/ 18 h 524"/>
                <a:gd name="T16" fmla="*/ 22 w 578"/>
                <a:gd name="T17" fmla="*/ 26 h 524"/>
                <a:gd name="T18" fmla="*/ 12 w 578"/>
                <a:gd name="T19" fmla="*/ 35 h 524"/>
                <a:gd name="T20" fmla="*/ 4 w 578"/>
                <a:gd name="T21" fmla="*/ 46 h 524"/>
                <a:gd name="T22" fmla="*/ 1 w 578"/>
                <a:gd name="T23" fmla="*/ 72 h 524"/>
                <a:gd name="T24" fmla="*/ 9 w 578"/>
                <a:gd name="T25" fmla="*/ 87 h 524"/>
                <a:gd name="T26" fmla="*/ 18 w 578"/>
                <a:gd name="T27" fmla="*/ 94 h 524"/>
                <a:gd name="T28" fmla="*/ 29 w 578"/>
                <a:gd name="T29" fmla="*/ 99 h 524"/>
                <a:gd name="T30" fmla="*/ 35 w 578"/>
                <a:gd name="T31" fmla="*/ 103 h 524"/>
                <a:gd name="T32" fmla="*/ 37 w 578"/>
                <a:gd name="T33" fmla="*/ 107 h 524"/>
                <a:gd name="T34" fmla="*/ 33 w 578"/>
                <a:gd name="T35" fmla="*/ 110 h 524"/>
                <a:gd name="T36" fmla="*/ 29 w 578"/>
                <a:gd name="T37" fmla="*/ 111 h 524"/>
                <a:gd name="T38" fmla="*/ 23 w 578"/>
                <a:gd name="T39" fmla="*/ 113 h 524"/>
                <a:gd name="T40" fmla="*/ 19 w 578"/>
                <a:gd name="T41" fmla="*/ 123 h 524"/>
                <a:gd name="T42" fmla="*/ 23 w 578"/>
                <a:gd name="T43" fmla="*/ 131 h 524"/>
                <a:gd name="T44" fmla="*/ 23 w 578"/>
                <a:gd name="T45" fmla="*/ 131 h 524"/>
                <a:gd name="T46" fmla="*/ 20 w 578"/>
                <a:gd name="T47" fmla="*/ 121 h 524"/>
                <a:gd name="T48" fmla="*/ 24 w 578"/>
                <a:gd name="T49" fmla="*/ 114 h 524"/>
                <a:gd name="T50" fmla="*/ 32 w 578"/>
                <a:gd name="T51" fmla="*/ 112 h 524"/>
                <a:gd name="T52" fmla="*/ 38 w 578"/>
                <a:gd name="T53" fmla="*/ 110 h 524"/>
                <a:gd name="T54" fmla="*/ 40 w 578"/>
                <a:gd name="T55" fmla="*/ 100 h 524"/>
                <a:gd name="T56" fmla="*/ 34 w 578"/>
                <a:gd name="T57" fmla="*/ 92 h 524"/>
                <a:gd name="T58" fmla="*/ 24 w 578"/>
                <a:gd name="T59" fmla="*/ 85 h 524"/>
                <a:gd name="T60" fmla="*/ 15 w 578"/>
                <a:gd name="T61" fmla="*/ 79 h 524"/>
                <a:gd name="T62" fmla="*/ 10 w 578"/>
                <a:gd name="T63" fmla="*/ 67 h 524"/>
                <a:gd name="T64" fmla="*/ 11 w 578"/>
                <a:gd name="T65" fmla="*/ 54 h 524"/>
                <a:gd name="T66" fmla="*/ 15 w 578"/>
                <a:gd name="T67" fmla="*/ 42 h 524"/>
                <a:gd name="T68" fmla="*/ 23 w 578"/>
                <a:gd name="T69" fmla="*/ 33 h 524"/>
                <a:gd name="T70" fmla="*/ 32 w 578"/>
                <a:gd name="T71" fmla="*/ 25 h 524"/>
                <a:gd name="T72" fmla="*/ 44 w 578"/>
                <a:gd name="T73" fmla="*/ 18 h 524"/>
                <a:gd name="T74" fmla="*/ 58 w 578"/>
                <a:gd name="T75" fmla="*/ 12 h 524"/>
                <a:gd name="T76" fmla="*/ 72 w 578"/>
                <a:gd name="T77" fmla="*/ 7 h 524"/>
                <a:gd name="T78" fmla="*/ 85 w 578"/>
                <a:gd name="T79" fmla="*/ 4 h 524"/>
                <a:gd name="T80" fmla="*/ 99 w 578"/>
                <a:gd name="T81" fmla="*/ 2 h 524"/>
                <a:gd name="T82" fmla="*/ 112 w 578"/>
                <a:gd name="T83" fmla="*/ 1 h 524"/>
                <a:gd name="T84" fmla="*/ 126 w 578"/>
                <a:gd name="T85" fmla="*/ 1 h 524"/>
                <a:gd name="T86" fmla="*/ 139 w 578"/>
                <a:gd name="T87" fmla="*/ 2 h 524"/>
                <a:gd name="T88" fmla="*/ 144 w 578"/>
                <a:gd name="T89" fmla="*/ 2 h 524"/>
                <a:gd name="T90" fmla="*/ 144 w 578"/>
                <a:gd name="T91" fmla="*/ 2 h 5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78"/>
                <a:gd name="T139" fmla="*/ 0 h 524"/>
                <a:gd name="T140" fmla="*/ 578 w 578"/>
                <a:gd name="T141" fmla="*/ 524 h 52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78" h="524">
                  <a:moveTo>
                    <a:pt x="578" y="11"/>
                  </a:moveTo>
                  <a:lnTo>
                    <a:pt x="558" y="7"/>
                  </a:lnTo>
                  <a:lnTo>
                    <a:pt x="539" y="4"/>
                  </a:lnTo>
                  <a:lnTo>
                    <a:pt x="519" y="2"/>
                  </a:lnTo>
                  <a:lnTo>
                    <a:pt x="499" y="0"/>
                  </a:lnTo>
                  <a:lnTo>
                    <a:pt x="480" y="0"/>
                  </a:lnTo>
                  <a:lnTo>
                    <a:pt x="460" y="0"/>
                  </a:lnTo>
                  <a:lnTo>
                    <a:pt x="441" y="0"/>
                  </a:lnTo>
                  <a:lnTo>
                    <a:pt x="421" y="1"/>
                  </a:lnTo>
                  <a:lnTo>
                    <a:pt x="400" y="4"/>
                  </a:lnTo>
                  <a:lnTo>
                    <a:pt x="381" y="5"/>
                  </a:lnTo>
                  <a:lnTo>
                    <a:pt x="361" y="8"/>
                  </a:lnTo>
                  <a:lnTo>
                    <a:pt x="342" y="11"/>
                  </a:lnTo>
                  <a:lnTo>
                    <a:pt x="322" y="13"/>
                  </a:lnTo>
                  <a:lnTo>
                    <a:pt x="302" y="16"/>
                  </a:lnTo>
                  <a:lnTo>
                    <a:pt x="284" y="20"/>
                  </a:lnTo>
                  <a:lnTo>
                    <a:pt x="264" y="23"/>
                  </a:lnTo>
                  <a:lnTo>
                    <a:pt x="246" y="28"/>
                  </a:lnTo>
                  <a:lnTo>
                    <a:pt x="226" y="34"/>
                  </a:lnTo>
                  <a:lnTo>
                    <a:pt x="208" y="39"/>
                  </a:lnTo>
                  <a:lnTo>
                    <a:pt x="191" y="47"/>
                  </a:lnTo>
                  <a:lnTo>
                    <a:pt x="172" y="57"/>
                  </a:lnTo>
                  <a:lnTo>
                    <a:pt x="155" y="66"/>
                  </a:lnTo>
                  <a:lnTo>
                    <a:pt x="138" y="75"/>
                  </a:lnTo>
                  <a:lnTo>
                    <a:pt x="121" y="84"/>
                  </a:lnTo>
                  <a:lnTo>
                    <a:pt x="105" y="95"/>
                  </a:lnTo>
                  <a:lnTo>
                    <a:pt x="89" y="105"/>
                  </a:lnTo>
                  <a:lnTo>
                    <a:pt x="74" y="115"/>
                  </a:lnTo>
                  <a:lnTo>
                    <a:pt x="62" y="127"/>
                  </a:lnTo>
                  <a:lnTo>
                    <a:pt x="49" y="140"/>
                  </a:lnTo>
                  <a:lnTo>
                    <a:pt x="37" y="153"/>
                  </a:lnTo>
                  <a:lnTo>
                    <a:pt x="27" y="168"/>
                  </a:lnTo>
                  <a:lnTo>
                    <a:pt x="18" y="186"/>
                  </a:lnTo>
                  <a:lnTo>
                    <a:pt x="5" y="219"/>
                  </a:lnTo>
                  <a:lnTo>
                    <a:pt x="0" y="254"/>
                  </a:lnTo>
                  <a:lnTo>
                    <a:pt x="4" y="288"/>
                  </a:lnTo>
                  <a:lnTo>
                    <a:pt x="17" y="322"/>
                  </a:lnTo>
                  <a:lnTo>
                    <a:pt x="26" y="337"/>
                  </a:lnTo>
                  <a:lnTo>
                    <a:pt x="36" y="348"/>
                  </a:lnTo>
                  <a:lnTo>
                    <a:pt x="49" y="358"/>
                  </a:lnTo>
                  <a:lnTo>
                    <a:pt x="62" y="368"/>
                  </a:lnTo>
                  <a:lnTo>
                    <a:pt x="75" y="376"/>
                  </a:lnTo>
                  <a:lnTo>
                    <a:pt x="89" y="383"/>
                  </a:lnTo>
                  <a:lnTo>
                    <a:pt x="104" y="391"/>
                  </a:lnTo>
                  <a:lnTo>
                    <a:pt x="119" y="398"/>
                  </a:lnTo>
                  <a:lnTo>
                    <a:pt x="127" y="402"/>
                  </a:lnTo>
                  <a:lnTo>
                    <a:pt x="134" y="407"/>
                  </a:lnTo>
                  <a:lnTo>
                    <a:pt x="141" y="413"/>
                  </a:lnTo>
                  <a:lnTo>
                    <a:pt x="148" y="418"/>
                  </a:lnTo>
                  <a:lnTo>
                    <a:pt x="151" y="424"/>
                  </a:lnTo>
                  <a:lnTo>
                    <a:pt x="151" y="430"/>
                  </a:lnTo>
                  <a:lnTo>
                    <a:pt x="148" y="433"/>
                  </a:lnTo>
                  <a:lnTo>
                    <a:pt x="142" y="437"/>
                  </a:lnTo>
                  <a:lnTo>
                    <a:pt x="135" y="440"/>
                  </a:lnTo>
                  <a:lnTo>
                    <a:pt x="128" y="441"/>
                  </a:lnTo>
                  <a:lnTo>
                    <a:pt x="123" y="442"/>
                  </a:lnTo>
                  <a:lnTo>
                    <a:pt x="118" y="444"/>
                  </a:lnTo>
                  <a:lnTo>
                    <a:pt x="109" y="446"/>
                  </a:lnTo>
                  <a:lnTo>
                    <a:pt x="102" y="451"/>
                  </a:lnTo>
                  <a:lnTo>
                    <a:pt x="94" y="455"/>
                  </a:lnTo>
                  <a:lnTo>
                    <a:pt x="88" y="462"/>
                  </a:lnTo>
                  <a:lnTo>
                    <a:pt x="78" y="477"/>
                  </a:lnTo>
                  <a:lnTo>
                    <a:pt x="77" y="494"/>
                  </a:lnTo>
                  <a:lnTo>
                    <a:pt x="82" y="510"/>
                  </a:lnTo>
                  <a:lnTo>
                    <a:pt x="94" y="524"/>
                  </a:lnTo>
                  <a:lnTo>
                    <a:pt x="95" y="524"/>
                  </a:lnTo>
                  <a:lnTo>
                    <a:pt x="95" y="523"/>
                  </a:lnTo>
                  <a:lnTo>
                    <a:pt x="95" y="522"/>
                  </a:lnTo>
                  <a:lnTo>
                    <a:pt x="87" y="510"/>
                  </a:lnTo>
                  <a:lnTo>
                    <a:pt x="82" y="499"/>
                  </a:lnTo>
                  <a:lnTo>
                    <a:pt x="81" y="487"/>
                  </a:lnTo>
                  <a:lnTo>
                    <a:pt x="83" y="476"/>
                  </a:lnTo>
                  <a:lnTo>
                    <a:pt x="89" y="467"/>
                  </a:lnTo>
                  <a:lnTo>
                    <a:pt x="98" y="459"/>
                  </a:lnTo>
                  <a:lnTo>
                    <a:pt x="109" y="453"/>
                  </a:lnTo>
                  <a:lnTo>
                    <a:pt x="123" y="449"/>
                  </a:lnTo>
                  <a:lnTo>
                    <a:pt x="131" y="448"/>
                  </a:lnTo>
                  <a:lnTo>
                    <a:pt x="139" y="446"/>
                  </a:lnTo>
                  <a:lnTo>
                    <a:pt x="147" y="444"/>
                  </a:lnTo>
                  <a:lnTo>
                    <a:pt x="154" y="440"/>
                  </a:lnTo>
                  <a:lnTo>
                    <a:pt x="162" y="430"/>
                  </a:lnTo>
                  <a:lnTo>
                    <a:pt x="163" y="417"/>
                  </a:lnTo>
                  <a:lnTo>
                    <a:pt x="161" y="403"/>
                  </a:lnTo>
                  <a:lnTo>
                    <a:pt x="155" y="392"/>
                  </a:lnTo>
                  <a:lnTo>
                    <a:pt x="147" y="380"/>
                  </a:lnTo>
                  <a:lnTo>
                    <a:pt x="136" y="370"/>
                  </a:lnTo>
                  <a:lnTo>
                    <a:pt x="124" y="361"/>
                  </a:lnTo>
                  <a:lnTo>
                    <a:pt x="111" y="351"/>
                  </a:lnTo>
                  <a:lnTo>
                    <a:pt x="98" y="343"/>
                  </a:lnTo>
                  <a:lnTo>
                    <a:pt x="86" y="334"/>
                  </a:lnTo>
                  <a:lnTo>
                    <a:pt x="73" y="325"/>
                  </a:lnTo>
                  <a:lnTo>
                    <a:pt x="63" y="316"/>
                  </a:lnTo>
                  <a:lnTo>
                    <a:pt x="52" y="301"/>
                  </a:lnTo>
                  <a:lnTo>
                    <a:pt x="44" y="286"/>
                  </a:lnTo>
                  <a:lnTo>
                    <a:pt x="41" y="269"/>
                  </a:lnTo>
                  <a:lnTo>
                    <a:pt x="40" y="251"/>
                  </a:lnTo>
                  <a:lnTo>
                    <a:pt x="42" y="234"/>
                  </a:lnTo>
                  <a:lnTo>
                    <a:pt x="44" y="217"/>
                  </a:lnTo>
                  <a:lnTo>
                    <a:pt x="49" y="199"/>
                  </a:lnTo>
                  <a:lnTo>
                    <a:pt x="55" y="183"/>
                  </a:lnTo>
                  <a:lnTo>
                    <a:pt x="62" y="169"/>
                  </a:lnTo>
                  <a:lnTo>
                    <a:pt x="70" y="156"/>
                  </a:lnTo>
                  <a:lnTo>
                    <a:pt x="81" y="143"/>
                  </a:lnTo>
                  <a:lnTo>
                    <a:pt x="93" y="131"/>
                  </a:lnTo>
                  <a:lnTo>
                    <a:pt x="105" y="121"/>
                  </a:lnTo>
                  <a:lnTo>
                    <a:pt x="118" y="111"/>
                  </a:lnTo>
                  <a:lnTo>
                    <a:pt x="131" y="100"/>
                  </a:lnTo>
                  <a:lnTo>
                    <a:pt x="143" y="91"/>
                  </a:lnTo>
                  <a:lnTo>
                    <a:pt x="160" y="81"/>
                  </a:lnTo>
                  <a:lnTo>
                    <a:pt x="177" y="72"/>
                  </a:lnTo>
                  <a:lnTo>
                    <a:pt x="195" y="62"/>
                  </a:lnTo>
                  <a:lnTo>
                    <a:pt x="215" y="55"/>
                  </a:lnTo>
                  <a:lnTo>
                    <a:pt x="234" y="49"/>
                  </a:lnTo>
                  <a:lnTo>
                    <a:pt x="254" y="43"/>
                  </a:lnTo>
                  <a:lnTo>
                    <a:pt x="274" y="37"/>
                  </a:lnTo>
                  <a:lnTo>
                    <a:pt x="292" y="31"/>
                  </a:lnTo>
                  <a:lnTo>
                    <a:pt x="309" y="27"/>
                  </a:lnTo>
                  <a:lnTo>
                    <a:pt x="327" y="22"/>
                  </a:lnTo>
                  <a:lnTo>
                    <a:pt x="344" y="19"/>
                  </a:lnTo>
                  <a:lnTo>
                    <a:pt x="361" y="15"/>
                  </a:lnTo>
                  <a:lnTo>
                    <a:pt x="380" y="12"/>
                  </a:lnTo>
                  <a:lnTo>
                    <a:pt x="397" y="9"/>
                  </a:lnTo>
                  <a:lnTo>
                    <a:pt x="415" y="7"/>
                  </a:lnTo>
                  <a:lnTo>
                    <a:pt x="433" y="6"/>
                  </a:lnTo>
                  <a:lnTo>
                    <a:pt x="451" y="5"/>
                  </a:lnTo>
                  <a:lnTo>
                    <a:pt x="468" y="5"/>
                  </a:lnTo>
                  <a:lnTo>
                    <a:pt x="487" y="5"/>
                  </a:lnTo>
                  <a:lnTo>
                    <a:pt x="505" y="5"/>
                  </a:lnTo>
                  <a:lnTo>
                    <a:pt x="524" y="6"/>
                  </a:lnTo>
                  <a:lnTo>
                    <a:pt x="541" y="7"/>
                  </a:lnTo>
                  <a:lnTo>
                    <a:pt x="559" y="8"/>
                  </a:lnTo>
                  <a:lnTo>
                    <a:pt x="5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33" name="Freeform 98"/>
            <p:cNvSpPr>
              <a:spLocks/>
            </p:cNvSpPr>
            <p:nvPr/>
          </p:nvSpPr>
          <p:spPr bwMode="auto">
            <a:xfrm>
              <a:off x="4481" y="3224"/>
              <a:ext cx="226" cy="397"/>
            </a:xfrm>
            <a:custGeom>
              <a:avLst/>
              <a:gdLst>
                <a:gd name="T0" fmla="*/ 107 w 452"/>
                <a:gd name="T1" fmla="*/ 4 h 792"/>
                <a:gd name="T2" fmla="*/ 95 w 452"/>
                <a:gd name="T3" fmla="*/ 12 h 792"/>
                <a:gd name="T4" fmla="*/ 83 w 452"/>
                <a:gd name="T5" fmla="*/ 21 h 792"/>
                <a:gd name="T6" fmla="*/ 73 w 452"/>
                <a:gd name="T7" fmla="*/ 31 h 792"/>
                <a:gd name="T8" fmla="*/ 62 w 452"/>
                <a:gd name="T9" fmla="*/ 41 h 792"/>
                <a:gd name="T10" fmla="*/ 54 w 452"/>
                <a:gd name="T11" fmla="*/ 52 h 792"/>
                <a:gd name="T12" fmla="*/ 46 w 452"/>
                <a:gd name="T13" fmla="*/ 63 h 792"/>
                <a:gd name="T14" fmla="*/ 38 w 452"/>
                <a:gd name="T15" fmla="*/ 74 h 792"/>
                <a:gd name="T16" fmla="*/ 26 w 452"/>
                <a:gd name="T17" fmla="*/ 94 h 792"/>
                <a:gd name="T18" fmla="*/ 14 w 452"/>
                <a:gd name="T19" fmla="*/ 122 h 792"/>
                <a:gd name="T20" fmla="*/ 6 w 452"/>
                <a:gd name="T21" fmla="*/ 152 h 792"/>
                <a:gd name="T22" fmla="*/ 1 w 452"/>
                <a:gd name="T23" fmla="*/ 183 h 792"/>
                <a:gd name="T24" fmla="*/ 1 w 452"/>
                <a:gd name="T25" fmla="*/ 199 h 792"/>
                <a:gd name="T26" fmla="*/ 2 w 452"/>
                <a:gd name="T27" fmla="*/ 199 h 792"/>
                <a:gd name="T28" fmla="*/ 3 w 452"/>
                <a:gd name="T29" fmla="*/ 190 h 792"/>
                <a:gd name="T30" fmla="*/ 4 w 452"/>
                <a:gd name="T31" fmla="*/ 176 h 792"/>
                <a:gd name="T32" fmla="*/ 7 w 452"/>
                <a:gd name="T33" fmla="*/ 161 h 792"/>
                <a:gd name="T34" fmla="*/ 9 w 452"/>
                <a:gd name="T35" fmla="*/ 147 h 792"/>
                <a:gd name="T36" fmla="*/ 13 w 452"/>
                <a:gd name="T37" fmla="*/ 132 h 792"/>
                <a:gd name="T38" fmla="*/ 18 w 452"/>
                <a:gd name="T39" fmla="*/ 117 h 792"/>
                <a:gd name="T40" fmla="*/ 24 w 452"/>
                <a:gd name="T41" fmla="*/ 103 h 792"/>
                <a:gd name="T42" fmla="*/ 30 w 452"/>
                <a:gd name="T43" fmla="*/ 89 h 792"/>
                <a:gd name="T44" fmla="*/ 38 w 452"/>
                <a:gd name="T45" fmla="*/ 77 h 792"/>
                <a:gd name="T46" fmla="*/ 45 w 452"/>
                <a:gd name="T47" fmla="*/ 65 h 792"/>
                <a:gd name="T48" fmla="*/ 53 w 452"/>
                <a:gd name="T49" fmla="*/ 54 h 792"/>
                <a:gd name="T50" fmla="*/ 61 w 452"/>
                <a:gd name="T51" fmla="*/ 43 h 792"/>
                <a:gd name="T52" fmla="*/ 69 w 452"/>
                <a:gd name="T53" fmla="*/ 35 h 792"/>
                <a:gd name="T54" fmla="*/ 74 w 452"/>
                <a:gd name="T55" fmla="*/ 30 h 792"/>
                <a:gd name="T56" fmla="*/ 80 w 452"/>
                <a:gd name="T57" fmla="*/ 24 h 792"/>
                <a:gd name="T58" fmla="*/ 86 w 452"/>
                <a:gd name="T59" fmla="*/ 20 h 792"/>
                <a:gd name="T60" fmla="*/ 92 w 452"/>
                <a:gd name="T61" fmla="*/ 15 h 792"/>
                <a:gd name="T62" fmla="*/ 98 w 452"/>
                <a:gd name="T63" fmla="*/ 11 h 792"/>
                <a:gd name="T64" fmla="*/ 104 w 452"/>
                <a:gd name="T65" fmla="*/ 7 h 792"/>
                <a:gd name="T66" fmla="*/ 110 w 452"/>
                <a:gd name="T67" fmla="*/ 2 h 792"/>
                <a:gd name="T68" fmla="*/ 113 w 452"/>
                <a:gd name="T69" fmla="*/ 0 h 792"/>
                <a:gd name="T70" fmla="*/ 113 w 452"/>
                <a:gd name="T71" fmla="*/ 0 h 792"/>
                <a:gd name="T72" fmla="*/ 113 w 452"/>
                <a:gd name="T73" fmla="*/ 0 h 7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2"/>
                <a:gd name="T112" fmla="*/ 0 h 792"/>
                <a:gd name="T113" fmla="*/ 452 w 452"/>
                <a:gd name="T114" fmla="*/ 792 h 7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2" h="792">
                  <a:moveTo>
                    <a:pt x="451" y="0"/>
                  </a:moveTo>
                  <a:lnTo>
                    <a:pt x="427" y="16"/>
                  </a:lnTo>
                  <a:lnTo>
                    <a:pt x="403" y="32"/>
                  </a:lnTo>
                  <a:lnTo>
                    <a:pt x="379" y="48"/>
                  </a:lnTo>
                  <a:lnTo>
                    <a:pt x="355" y="65"/>
                  </a:lnTo>
                  <a:lnTo>
                    <a:pt x="332" y="83"/>
                  </a:lnTo>
                  <a:lnTo>
                    <a:pt x="310" y="101"/>
                  </a:lnTo>
                  <a:lnTo>
                    <a:pt x="290" y="121"/>
                  </a:lnTo>
                  <a:lnTo>
                    <a:pt x="269" y="141"/>
                  </a:lnTo>
                  <a:lnTo>
                    <a:pt x="250" y="162"/>
                  </a:lnTo>
                  <a:lnTo>
                    <a:pt x="232" y="183"/>
                  </a:lnTo>
                  <a:lnTo>
                    <a:pt x="215" y="205"/>
                  </a:lnTo>
                  <a:lnTo>
                    <a:pt x="197" y="227"/>
                  </a:lnTo>
                  <a:lnTo>
                    <a:pt x="181" y="250"/>
                  </a:lnTo>
                  <a:lnTo>
                    <a:pt x="165" y="273"/>
                  </a:lnTo>
                  <a:lnTo>
                    <a:pt x="150" y="296"/>
                  </a:lnTo>
                  <a:lnTo>
                    <a:pt x="135" y="319"/>
                  </a:lnTo>
                  <a:lnTo>
                    <a:pt x="104" y="373"/>
                  </a:lnTo>
                  <a:lnTo>
                    <a:pt x="78" y="428"/>
                  </a:lnTo>
                  <a:lnTo>
                    <a:pt x="55" y="486"/>
                  </a:lnTo>
                  <a:lnTo>
                    <a:pt x="36" y="546"/>
                  </a:lnTo>
                  <a:lnTo>
                    <a:pt x="21" y="606"/>
                  </a:lnTo>
                  <a:lnTo>
                    <a:pt x="11" y="667"/>
                  </a:lnTo>
                  <a:lnTo>
                    <a:pt x="4" y="729"/>
                  </a:lnTo>
                  <a:lnTo>
                    <a:pt x="0" y="791"/>
                  </a:lnTo>
                  <a:lnTo>
                    <a:pt x="1" y="792"/>
                  </a:lnTo>
                  <a:lnTo>
                    <a:pt x="4" y="792"/>
                  </a:lnTo>
                  <a:lnTo>
                    <a:pt x="5" y="791"/>
                  </a:lnTo>
                  <a:lnTo>
                    <a:pt x="6" y="789"/>
                  </a:lnTo>
                  <a:lnTo>
                    <a:pt x="10" y="759"/>
                  </a:lnTo>
                  <a:lnTo>
                    <a:pt x="13" y="730"/>
                  </a:lnTo>
                  <a:lnTo>
                    <a:pt x="16" y="700"/>
                  </a:lnTo>
                  <a:lnTo>
                    <a:pt x="20" y="671"/>
                  </a:lnTo>
                  <a:lnTo>
                    <a:pt x="25" y="642"/>
                  </a:lnTo>
                  <a:lnTo>
                    <a:pt x="30" y="612"/>
                  </a:lnTo>
                  <a:lnTo>
                    <a:pt x="36" y="584"/>
                  </a:lnTo>
                  <a:lnTo>
                    <a:pt x="43" y="555"/>
                  </a:lnTo>
                  <a:lnTo>
                    <a:pt x="51" y="525"/>
                  </a:lnTo>
                  <a:lnTo>
                    <a:pt x="59" y="495"/>
                  </a:lnTo>
                  <a:lnTo>
                    <a:pt x="69" y="466"/>
                  </a:lnTo>
                  <a:lnTo>
                    <a:pt x="81" y="437"/>
                  </a:lnTo>
                  <a:lnTo>
                    <a:pt x="93" y="410"/>
                  </a:lnTo>
                  <a:lnTo>
                    <a:pt x="106" y="382"/>
                  </a:lnTo>
                  <a:lnTo>
                    <a:pt x="120" y="354"/>
                  </a:lnTo>
                  <a:lnTo>
                    <a:pt x="135" y="328"/>
                  </a:lnTo>
                  <a:lnTo>
                    <a:pt x="150" y="305"/>
                  </a:lnTo>
                  <a:lnTo>
                    <a:pt x="165" y="281"/>
                  </a:lnTo>
                  <a:lnTo>
                    <a:pt x="180" y="258"/>
                  </a:lnTo>
                  <a:lnTo>
                    <a:pt x="196" y="236"/>
                  </a:lnTo>
                  <a:lnTo>
                    <a:pt x="212" y="214"/>
                  </a:lnTo>
                  <a:lnTo>
                    <a:pt x="230" y="192"/>
                  </a:lnTo>
                  <a:lnTo>
                    <a:pt x="247" y="170"/>
                  </a:lnTo>
                  <a:lnTo>
                    <a:pt x="264" y="149"/>
                  </a:lnTo>
                  <a:lnTo>
                    <a:pt x="275" y="138"/>
                  </a:lnTo>
                  <a:lnTo>
                    <a:pt x="285" y="128"/>
                  </a:lnTo>
                  <a:lnTo>
                    <a:pt x="295" y="117"/>
                  </a:lnTo>
                  <a:lnTo>
                    <a:pt x="307" y="107"/>
                  </a:lnTo>
                  <a:lnTo>
                    <a:pt x="317" y="96"/>
                  </a:lnTo>
                  <a:lnTo>
                    <a:pt x="329" y="87"/>
                  </a:lnTo>
                  <a:lnTo>
                    <a:pt x="341" y="78"/>
                  </a:lnTo>
                  <a:lnTo>
                    <a:pt x="353" y="69"/>
                  </a:lnTo>
                  <a:lnTo>
                    <a:pt x="365" y="60"/>
                  </a:lnTo>
                  <a:lnTo>
                    <a:pt x="377" y="50"/>
                  </a:lnTo>
                  <a:lnTo>
                    <a:pt x="389" y="42"/>
                  </a:lnTo>
                  <a:lnTo>
                    <a:pt x="401" y="33"/>
                  </a:lnTo>
                  <a:lnTo>
                    <a:pt x="414" y="25"/>
                  </a:lnTo>
                  <a:lnTo>
                    <a:pt x="427" y="17"/>
                  </a:lnTo>
                  <a:lnTo>
                    <a:pt x="438" y="8"/>
                  </a:lnTo>
                  <a:lnTo>
                    <a:pt x="451" y="0"/>
                  </a:lnTo>
                  <a:lnTo>
                    <a:pt x="452" y="0"/>
                  </a:lnTo>
                  <a:lnTo>
                    <a:pt x="45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34" name="Freeform 99"/>
            <p:cNvSpPr>
              <a:spLocks/>
            </p:cNvSpPr>
            <p:nvPr/>
          </p:nvSpPr>
          <p:spPr bwMode="auto">
            <a:xfrm>
              <a:off x="4626" y="3250"/>
              <a:ext cx="86" cy="144"/>
            </a:xfrm>
            <a:custGeom>
              <a:avLst/>
              <a:gdLst>
                <a:gd name="T0" fmla="*/ 42 w 173"/>
                <a:gd name="T1" fmla="*/ 0 h 288"/>
                <a:gd name="T2" fmla="*/ 39 w 173"/>
                <a:gd name="T3" fmla="*/ 5 h 288"/>
                <a:gd name="T4" fmla="*/ 35 w 173"/>
                <a:gd name="T5" fmla="*/ 9 h 288"/>
                <a:gd name="T6" fmla="*/ 32 w 173"/>
                <a:gd name="T7" fmla="*/ 12 h 288"/>
                <a:gd name="T8" fmla="*/ 28 w 173"/>
                <a:gd name="T9" fmla="*/ 17 h 288"/>
                <a:gd name="T10" fmla="*/ 25 w 173"/>
                <a:gd name="T11" fmla="*/ 21 h 288"/>
                <a:gd name="T12" fmla="*/ 22 w 173"/>
                <a:gd name="T13" fmla="*/ 25 h 288"/>
                <a:gd name="T14" fmla="*/ 19 w 173"/>
                <a:gd name="T15" fmla="*/ 30 h 288"/>
                <a:gd name="T16" fmla="*/ 16 w 173"/>
                <a:gd name="T17" fmla="*/ 35 h 288"/>
                <a:gd name="T18" fmla="*/ 13 w 173"/>
                <a:gd name="T19" fmla="*/ 39 h 288"/>
                <a:gd name="T20" fmla="*/ 11 w 173"/>
                <a:gd name="T21" fmla="*/ 43 h 288"/>
                <a:gd name="T22" fmla="*/ 8 w 173"/>
                <a:gd name="T23" fmla="*/ 48 h 288"/>
                <a:gd name="T24" fmla="*/ 6 w 173"/>
                <a:gd name="T25" fmla="*/ 52 h 288"/>
                <a:gd name="T26" fmla="*/ 4 w 173"/>
                <a:gd name="T27" fmla="*/ 56 h 288"/>
                <a:gd name="T28" fmla="*/ 2 w 173"/>
                <a:gd name="T29" fmla="*/ 61 h 288"/>
                <a:gd name="T30" fmla="*/ 1 w 173"/>
                <a:gd name="T31" fmla="*/ 67 h 288"/>
                <a:gd name="T32" fmla="*/ 0 w 173"/>
                <a:gd name="T33" fmla="*/ 72 h 288"/>
                <a:gd name="T34" fmla="*/ 0 w 173"/>
                <a:gd name="T35" fmla="*/ 72 h 288"/>
                <a:gd name="T36" fmla="*/ 0 w 173"/>
                <a:gd name="T37" fmla="*/ 72 h 288"/>
                <a:gd name="T38" fmla="*/ 1 w 173"/>
                <a:gd name="T39" fmla="*/ 72 h 288"/>
                <a:gd name="T40" fmla="*/ 1 w 173"/>
                <a:gd name="T41" fmla="*/ 71 h 288"/>
                <a:gd name="T42" fmla="*/ 3 w 173"/>
                <a:gd name="T43" fmla="*/ 67 h 288"/>
                <a:gd name="T44" fmla="*/ 4 w 173"/>
                <a:gd name="T45" fmla="*/ 61 h 288"/>
                <a:gd name="T46" fmla="*/ 6 w 173"/>
                <a:gd name="T47" fmla="*/ 57 h 288"/>
                <a:gd name="T48" fmla="*/ 8 w 173"/>
                <a:gd name="T49" fmla="*/ 52 h 288"/>
                <a:gd name="T50" fmla="*/ 10 w 173"/>
                <a:gd name="T51" fmla="*/ 48 h 288"/>
                <a:gd name="T52" fmla="*/ 12 w 173"/>
                <a:gd name="T53" fmla="*/ 44 h 288"/>
                <a:gd name="T54" fmla="*/ 15 w 173"/>
                <a:gd name="T55" fmla="*/ 39 h 288"/>
                <a:gd name="T56" fmla="*/ 17 w 173"/>
                <a:gd name="T57" fmla="*/ 36 h 288"/>
                <a:gd name="T58" fmla="*/ 20 w 173"/>
                <a:gd name="T59" fmla="*/ 31 h 288"/>
                <a:gd name="T60" fmla="*/ 23 w 173"/>
                <a:gd name="T61" fmla="*/ 26 h 288"/>
                <a:gd name="T62" fmla="*/ 26 w 173"/>
                <a:gd name="T63" fmla="*/ 22 h 288"/>
                <a:gd name="T64" fmla="*/ 29 w 173"/>
                <a:gd name="T65" fmla="*/ 18 h 288"/>
                <a:gd name="T66" fmla="*/ 32 w 173"/>
                <a:gd name="T67" fmla="*/ 13 h 288"/>
                <a:gd name="T68" fmla="*/ 36 w 173"/>
                <a:gd name="T69" fmla="*/ 9 h 288"/>
                <a:gd name="T70" fmla="*/ 39 w 173"/>
                <a:gd name="T71" fmla="*/ 5 h 288"/>
                <a:gd name="T72" fmla="*/ 43 w 173"/>
                <a:gd name="T73" fmla="*/ 1 h 288"/>
                <a:gd name="T74" fmla="*/ 43 w 173"/>
                <a:gd name="T75" fmla="*/ 1 h 288"/>
                <a:gd name="T76" fmla="*/ 43 w 173"/>
                <a:gd name="T77" fmla="*/ 0 h 288"/>
                <a:gd name="T78" fmla="*/ 43 w 173"/>
                <a:gd name="T79" fmla="*/ 0 h 288"/>
                <a:gd name="T80" fmla="*/ 42 w 173"/>
                <a:gd name="T81" fmla="*/ 0 h 288"/>
                <a:gd name="T82" fmla="*/ 42 w 173"/>
                <a:gd name="T83" fmla="*/ 0 h 28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3"/>
                <a:gd name="T127" fmla="*/ 0 h 288"/>
                <a:gd name="T128" fmla="*/ 173 w 173"/>
                <a:gd name="T129" fmla="*/ 288 h 28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3" h="288">
                  <a:moveTo>
                    <a:pt x="171" y="0"/>
                  </a:moveTo>
                  <a:lnTo>
                    <a:pt x="156" y="17"/>
                  </a:lnTo>
                  <a:lnTo>
                    <a:pt x="143" y="33"/>
                  </a:lnTo>
                  <a:lnTo>
                    <a:pt x="129" y="50"/>
                  </a:lnTo>
                  <a:lnTo>
                    <a:pt x="115" y="67"/>
                  </a:lnTo>
                  <a:lnTo>
                    <a:pt x="102" y="86"/>
                  </a:lnTo>
                  <a:lnTo>
                    <a:pt x="90" y="103"/>
                  </a:lnTo>
                  <a:lnTo>
                    <a:pt x="77" y="121"/>
                  </a:lnTo>
                  <a:lnTo>
                    <a:pt x="65" y="140"/>
                  </a:lnTo>
                  <a:lnTo>
                    <a:pt x="54" y="157"/>
                  </a:lnTo>
                  <a:lnTo>
                    <a:pt x="44" y="174"/>
                  </a:lnTo>
                  <a:lnTo>
                    <a:pt x="33" y="192"/>
                  </a:lnTo>
                  <a:lnTo>
                    <a:pt x="24" y="209"/>
                  </a:lnTo>
                  <a:lnTo>
                    <a:pt x="16" y="227"/>
                  </a:lnTo>
                  <a:lnTo>
                    <a:pt x="9" y="246"/>
                  </a:lnTo>
                  <a:lnTo>
                    <a:pt x="4" y="265"/>
                  </a:lnTo>
                  <a:lnTo>
                    <a:pt x="0" y="286"/>
                  </a:lnTo>
                  <a:lnTo>
                    <a:pt x="1" y="288"/>
                  </a:lnTo>
                  <a:lnTo>
                    <a:pt x="3" y="288"/>
                  </a:lnTo>
                  <a:lnTo>
                    <a:pt x="6" y="286"/>
                  </a:lnTo>
                  <a:lnTo>
                    <a:pt x="7" y="284"/>
                  </a:lnTo>
                  <a:lnTo>
                    <a:pt x="12" y="265"/>
                  </a:lnTo>
                  <a:lnTo>
                    <a:pt x="18" y="247"/>
                  </a:lnTo>
                  <a:lnTo>
                    <a:pt x="25" y="229"/>
                  </a:lnTo>
                  <a:lnTo>
                    <a:pt x="33" y="211"/>
                  </a:lnTo>
                  <a:lnTo>
                    <a:pt x="41" y="194"/>
                  </a:lnTo>
                  <a:lnTo>
                    <a:pt x="50" y="177"/>
                  </a:lnTo>
                  <a:lnTo>
                    <a:pt x="60" y="159"/>
                  </a:lnTo>
                  <a:lnTo>
                    <a:pt x="70" y="143"/>
                  </a:lnTo>
                  <a:lnTo>
                    <a:pt x="82" y="125"/>
                  </a:lnTo>
                  <a:lnTo>
                    <a:pt x="93" y="106"/>
                  </a:lnTo>
                  <a:lnTo>
                    <a:pt x="105" y="88"/>
                  </a:lnTo>
                  <a:lnTo>
                    <a:pt x="117" y="70"/>
                  </a:lnTo>
                  <a:lnTo>
                    <a:pt x="130" y="52"/>
                  </a:lnTo>
                  <a:lnTo>
                    <a:pt x="144" y="35"/>
                  </a:lnTo>
                  <a:lnTo>
                    <a:pt x="158" y="18"/>
                  </a:lnTo>
                  <a:lnTo>
                    <a:pt x="173" y="2"/>
                  </a:lnTo>
                  <a:lnTo>
                    <a:pt x="173" y="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35" name="Freeform 100"/>
            <p:cNvSpPr>
              <a:spLocks/>
            </p:cNvSpPr>
            <p:nvPr/>
          </p:nvSpPr>
          <p:spPr bwMode="auto">
            <a:xfrm>
              <a:off x="4540" y="3386"/>
              <a:ext cx="96" cy="30"/>
            </a:xfrm>
            <a:custGeom>
              <a:avLst/>
              <a:gdLst>
                <a:gd name="T0" fmla="*/ 1 w 191"/>
                <a:gd name="T1" fmla="*/ 15 h 60"/>
                <a:gd name="T2" fmla="*/ 3 w 191"/>
                <a:gd name="T3" fmla="*/ 13 h 60"/>
                <a:gd name="T4" fmla="*/ 6 w 191"/>
                <a:gd name="T5" fmla="*/ 11 h 60"/>
                <a:gd name="T6" fmla="*/ 8 w 191"/>
                <a:gd name="T7" fmla="*/ 10 h 60"/>
                <a:gd name="T8" fmla="*/ 11 w 191"/>
                <a:gd name="T9" fmla="*/ 9 h 60"/>
                <a:gd name="T10" fmla="*/ 14 w 191"/>
                <a:gd name="T11" fmla="*/ 7 h 60"/>
                <a:gd name="T12" fmla="*/ 17 w 191"/>
                <a:gd name="T13" fmla="*/ 7 h 60"/>
                <a:gd name="T14" fmla="*/ 20 w 191"/>
                <a:gd name="T15" fmla="*/ 6 h 60"/>
                <a:gd name="T16" fmla="*/ 23 w 191"/>
                <a:gd name="T17" fmla="*/ 5 h 60"/>
                <a:gd name="T18" fmla="*/ 26 w 191"/>
                <a:gd name="T19" fmla="*/ 5 h 60"/>
                <a:gd name="T20" fmla="*/ 29 w 191"/>
                <a:gd name="T21" fmla="*/ 4 h 60"/>
                <a:gd name="T22" fmla="*/ 32 w 191"/>
                <a:gd name="T23" fmla="*/ 4 h 60"/>
                <a:gd name="T24" fmla="*/ 35 w 191"/>
                <a:gd name="T25" fmla="*/ 4 h 60"/>
                <a:gd name="T26" fmla="*/ 38 w 191"/>
                <a:gd name="T27" fmla="*/ 4 h 60"/>
                <a:gd name="T28" fmla="*/ 41 w 191"/>
                <a:gd name="T29" fmla="*/ 4 h 60"/>
                <a:gd name="T30" fmla="*/ 44 w 191"/>
                <a:gd name="T31" fmla="*/ 4 h 60"/>
                <a:gd name="T32" fmla="*/ 47 w 191"/>
                <a:gd name="T33" fmla="*/ 4 h 60"/>
                <a:gd name="T34" fmla="*/ 47 w 191"/>
                <a:gd name="T35" fmla="*/ 3 h 60"/>
                <a:gd name="T36" fmla="*/ 48 w 191"/>
                <a:gd name="T37" fmla="*/ 2 h 60"/>
                <a:gd name="T38" fmla="*/ 48 w 191"/>
                <a:gd name="T39" fmla="*/ 1 h 60"/>
                <a:gd name="T40" fmla="*/ 48 w 191"/>
                <a:gd name="T41" fmla="*/ 1 h 60"/>
                <a:gd name="T42" fmla="*/ 44 w 191"/>
                <a:gd name="T43" fmla="*/ 0 h 60"/>
                <a:gd name="T44" fmla="*/ 41 w 191"/>
                <a:gd name="T45" fmla="*/ 0 h 60"/>
                <a:gd name="T46" fmla="*/ 38 w 191"/>
                <a:gd name="T47" fmla="*/ 0 h 60"/>
                <a:gd name="T48" fmla="*/ 35 w 191"/>
                <a:gd name="T49" fmla="*/ 1 h 60"/>
                <a:gd name="T50" fmla="*/ 32 w 191"/>
                <a:gd name="T51" fmla="*/ 2 h 60"/>
                <a:gd name="T52" fmla="*/ 28 w 191"/>
                <a:gd name="T53" fmla="*/ 2 h 60"/>
                <a:gd name="T54" fmla="*/ 25 w 191"/>
                <a:gd name="T55" fmla="*/ 3 h 60"/>
                <a:gd name="T56" fmla="*/ 22 w 191"/>
                <a:gd name="T57" fmla="*/ 4 h 60"/>
                <a:gd name="T58" fmla="*/ 19 w 191"/>
                <a:gd name="T59" fmla="*/ 5 h 60"/>
                <a:gd name="T60" fmla="*/ 16 w 191"/>
                <a:gd name="T61" fmla="*/ 6 h 60"/>
                <a:gd name="T62" fmla="*/ 13 w 191"/>
                <a:gd name="T63" fmla="*/ 7 h 60"/>
                <a:gd name="T64" fmla="*/ 10 w 191"/>
                <a:gd name="T65" fmla="*/ 8 h 60"/>
                <a:gd name="T66" fmla="*/ 8 w 191"/>
                <a:gd name="T67" fmla="*/ 10 h 60"/>
                <a:gd name="T68" fmla="*/ 5 w 191"/>
                <a:gd name="T69" fmla="*/ 11 h 60"/>
                <a:gd name="T70" fmla="*/ 3 w 191"/>
                <a:gd name="T71" fmla="*/ 13 h 60"/>
                <a:gd name="T72" fmla="*/ 0 w 191"/>
                <a:gd name="T73" fmla="*/ 15 h 60"/>
                <a:gd name="T74" fmla="*/ 0 w 191"/>
                <a:gd name="T75" fmla="*/ 15 h 60"/>
                <a:gd name="T76" fmla="*/ 0 w 191"/>
                <a:gd name="T77" fmla="*/ 15 h 60"/>
                <a:gd name="T78" fmla="*/ 0 w 191"/>
                <a:gd name="T79" fmla="*/ 15 h 60"/>
                <a:gd name="T80" fmla="*/ 1 w 191"/>
                <a:gd name="T81" fmla="*/ 15 h 60"/>
                <a:gd name="T82" fmla="*/ 1 w 191"/>
                <a:gd name="T83" fmla="*/ 15 h 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1"/>
                <a:gd name="T127" fmla="*/ 0 h 60"/>
                <a:gd name="T128" fmla="*/ 191 w 191"/>
                <a:gd name="T129" fmla="*/ 60 h 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1" h="60">
                  <a:moveTo>
                    <a:pt x="1" y="60"/>
                  </a:moveTo>
                  <a:lnTo>
                    <a:pt x="12" y="52"/>
                  </a:lnTo>
                  <a:lnTo>
                    <a:pt x="22" y="44"/>
                  </a:lnTo>
                  <a:lnTo>
                    <a:pt x="32" y="38"/>
                  </a:lnTo>
                  <a:lnTo>
                    <a:pt x="44" y="33"/>
                  </a:lnTo>
                  <a:lnTo>
                    <a:pt x="55" y="28"/>
                  </a:lnTo>
                  <a:lnTo>
                    <a:pt x="68" y="25"/>
                  </a:lnTo>
                  <a:lnTo>
                    <a:pt x="80" y="21"/>
                  </a:lnTo>
                  <a:lnTo>
                    <a:pt x="92" y="19"/>
                  </a:lnTo>
                  <a:lnTo>
                    <a:pt x="104" y="18"/>
                  </a:lnTo>
                  <a:lnTo>
                    <a:pt x="115" y="16"/>
                  </a:lnTo>
                  <a:lnTo>
                    <a:pt x="128" y="15"/>
                  </a:lnTo>
                  <a:lnTo>
                    <a:pt x="139" y="15"/>
                  </a:lnTo>
                  <a:lnTo>
                    <a:pt x="151" y="15"/>
                  </a:lnTo>
                  <a:lnTo>
                    <a:pt x="163" y="15"/>
                  </a:lnTo>
                  <a:lnTo>
                    <a:pt x="174" y="14"/>
                  </a:lnTo>
                  <a:lnTo>
                    <a:pt x="186" y="13"/>
                  </a:lnTo>
                  <a:lnTo>
                    <a:pt x="188" y="11"/>
                  </a:lnTo>
                  <a:lnTo>
                    <a:pt x="191" y="7"/>
                  </a:lnTo>
                  <a:lnTo>
                    <a:pt x="191" y="4"/>
                  </a:lnTo>
                  <a:lnTo>
                    <a:pt x="189" y="1"/>
                  </a:lnTo>
                  <a:lnTo>
                    <a:pt x="176" y="0"/>
                  </a:lnTo>
                  <a:lnTo>
                    <a:pt x="164" y="0"/>
                  </a:lnTo>
                  <a:lnTo>
                    <a:pt x="151" y="0"/>
                  </a:lnTo>
                  <a:lnTo>
                    <a:pt x="137" y="3"/>
                  </a:lnTo>
                  <a:lnTo>
                    <a:pt x="125" y="5"/>
                  </a:lnTo>
                  <a:lnTo>
                    <a:pt x="111" y="8"/>
                  </a:lnTo>
                  <a:lnTo>
                    <a:pt x="98" y="11"/>
                  </a:lnTo>
                  <a:lnTo>
                    <a:pt x="86" y="14"/>
                  </a:lnTo>
                  <a:lnTo>
                    <a:pt x="75" y="18"/>
                  </a:lnTo>
                  <a:lnTo>
                    <a:pt x="62" y="21"/>
                  </a:lnTo>
                  <a:lnTo>
                    <a:pt x="52" y="26"/>
                  </a:lnTo>
                  <a:lnTo>
                    <a:pt x="40" y="31"/>
                  </a:lnTo>
                  <a:lnTo>
                    <a:pt x="30" y="37"/>
                  </a:lnTo>
                  <a:lnTo>
                    <a:pt x="20" y="43"/>
                  </a:lnTo>
                  <a:lnTo>
                    <a:pt x="9" y="51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1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36" name="Freeform 101"/>
            <p:cNvSpPr>
              <a:spLocks/>
            </p:cNvSpPr>
            <p:nvPr/>
          </p:nvSpPr>
          <p:spPr bwMode="auto">
            <a:xfrm>
              <a:off x="4534" y="3404"/>
              <a:ext cx="58" cy="66"/>
            </a:xfrm>
            <a:custGeom>
              <a:avLst/>
              <a:gdLst>
                <a:gd name="T0" fmla="*/ 0 w 115"/>
                <a:gd name="T1" fmla="*/ 0 h 133"/>
                <a:gd name="T2" fmla="*/ 3 w 115"/>
                <a:gd name="T3" fmla="*/ 4 h 133"/>
                <a:gd name="T4" fmla="*/ 7 w 115"/>
                <a:gd name="T5" fmla="*/ 8 h 133"/>
                <a:gd name="T6" fmla="*/ 10 w 115"/>
                <a:gd name="T7" fmla="*/ 12 h 133"/>
                <a:gd name="T8" fmla="*/ 14 w 115"/>
                <a:gd name="T9" fmla="*/ 16 h 133"/>
                <a:gd name="T10" fmla="*/ 17 w 115"/>
                <a:gd name="T11" fmla="*/ 20 h 133"/>
                <a:gd name="T12" fmla="*/ 21 w 115"/>
                <a:gd name="T13" fmla="*/ 24 h 133"/>
                <a:gd name="T14" fmla="*/ 24 w 115"/>
                <a:gd name="T15" fmla="*/ 28 h 133"/>
                <a:gd name="T16" fmla="*/ 27 w 115"/>
                <a:gd name="T17" fmla="*/ 32 h 133"/>
                <a:gd name="T18" fmla="*/ 28 w 115"/>
                <a:gd name="T19" fmla="*/ 33 h 133"/>
                <a:gd name="T20" fmla="*/ 28 w 115"/>
                <a:gd name="T21" fmla="*/ 32 h 133"/>
                <a:gd name="T22" fmla="*/ 29 w 115"/>
                <a:gd name="T23" fmla="*/ 32 h 133"/>
                <a:gd name="T24" fmla="*/ 29 w 115"/>
                <a:gd name="T25" fmla="*/ 31 h 133"/>
                <a:gd name="T26" fmla="*/ 27 w 115"/>
                <a:gd name="T27" fmla="*/ 26 h 133"/>
                <a:gd name="T28" fmla="*/ 24 w 115"/>
                <a:gd name="T29" fmla="*/ 22 h 133"/>
                <a:gd name="T30" fmla="*/ 20 w 115"/>
                <a:gd name="T31" fmla="*/ 18 h 133"/>
                <a:gd name="T32" fmla="*/ 16 w 115"/>
                <a:gd name="T33" fmla="*/ 15 h 133"/>
                <a:gd name="T34" fmla="*/ 12 w 115"/>
                <a:gd name="T35" fmla="*/ 11 h 133"/>
                <a:gd name="T36" fmla="*/ 8 w 115"/>
                <a:gd name="T37" fmla="*/ 7 h 133"/>
                <a:gd name="T38" fmla="*/ 4 w 115"/>
                <a:gd name="T39" fmla="*/ 4 h 133"/>
                <a:gd name="T40" fmla="*/ 1 w 115"/>
                <a:gd name="T41" fmla="*/ 0 h 133"/>
                <a:gd name="T42" fmla="*/ 1 w 115"/>
                <a:gd name="T43" fmla="*/ 0 h 133"/>
                <a:gd name="T44" fmla="*/ 1 w 115"/>
                <a:gd name="T45" fmla="*/ 0 h 133"/>
                <a:gd name="T46" fmla="*/ 0 w 115"/>
                <a:gd name="T47" fmla="*/ 0 h 133"/>
                <a:gd name="T48" fmla="*/ 0 w 115"/>
                <a:gd name="T49" fmla="*/ 0 h 133"/>
                <a:gd name="T50" fmla="*/ 0 w 115"/>
                <a:gd name="T51" fmla="*/ 0 h 13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5"/>
                <a:gd name="T79" fmla="*/ 0 h 133"/>
                <a:gd name="T80" fmla="*/ 115 w 115"/>
                <a:gd name="T81" fmla="*/ 133 h 13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5" h="133">
                  <a:moveTo>
                    <a:pt x="0" y="0"/>
                  </a:moveTo>
                  <a:lnTo>
                    <a:pt x="11" y="17"/>
                  </a:lnTo>
                  <a:lnTo>
                    <a:pt x="25" y="35"/>
                  </a:lnTo>
                  <a:lnTo>
                    <a:pt x="39" y="51"/>
                  </a:lnTo>
                  <a:lnTo>
                    <a:pt x="54" y="66"/>
                  </a:lnTo>
                  <a:lnTo>
                    <a:pt x="68" y="81"/>
                  </a:lnTo>
                  <a:lnTo>
                    <a:pt x="82" y="97"/>
                  </a:lnTo>
                  <a:lnTo>
                    <a:pt x="95" y="114"/>
                  </a:lnTo>
                  <a:lnTo>
                    <a:pt x="107" y="131"/>
                  </a:lnTo>
                  <a:lnTo>
                    <a:pt x="109" y="133"/>
                  </a:lnTo>
                  <a:lnTo>
                    <a:pt x="112" y="131"/>
                  </a:lnTo>
                  <a:lnTo>
                    <a:pt x="115" y="128"/>
                  </a:lnTo>
                  <a:lnTo>
                    <a:pt x="115" y="126"/>
                  </a:lnTo>
                  <a:lnTo>
                    <a:pt x="106" y="106"/>
                  </a:lnTo>
                  <a:lnTo>
                    <a:pt x="93" y="90"/>
                  </a:lnTo>
                  <a:lnTo>
                    <a:pt x="78" y="74"/>
                  </a:lnTo>
                  <a:lnTo>
                    <a:pt x="62" y="60"/>
                  </a:lnTo>
                  <a:lnTo>
                    <a:pt x="46" y="46"/>
                  </a:lnTo>
                  <a:lnTo>
                    <a:pt x="29" y="31"/>
                  </a:lnTo>
                  <a:lnTo>
                    <a:pt x="15" y="16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37" name="Freeform 102"/>
            <p:cNvSpPr>
              <a:spLocks/>
            </p:cNvSpPr>
            <p:nvPr/>
          </p:nvSpPr>
          <p:spPr bwMode="auto">
            <a:xfrm>
              <a:off x="4503" y="3467"/>
              <a:ext cx="87" cy="138"/>
            </a:xfrm>
            <a:custGeom>
              <a:avLst/>
              <a:gdLst>
                <a:gd name="T0" fmla="*/ 0 w 174"/>
                <a:gd name="T1" fmla="*/ 69 h 275"/>
                <a:gd name="T2" fmla="*/ 1 w 174"/>
                <a:gd name="T3" fmla="*/ 66 h 275"/>
                <a:gd name="T4" fmla="*/ 1 w 174"/>
                <a:gd name="T5" fmla="*/ 64 h 275"/>
                <a:gd name="T6" fmla="*/ 3 w 174"/>
                <a:gd name="T7" fmla="*/ 61 h 275"/>
                <a:gd name="T8" fmla="*/ 4 w 174"/>
                <a:gd name="T9" fmla="*/ 58 h 275"/>
                <a:gd name="T10" fmla="*/ 5 w 174"/>
                <a:gd name="T11" fmla="*/ 56 h 275"/>
                <a:gd name="T12" fmla="*/ 6 w 174"/>
                <a:gd name="T13" fmla="*/ 54 h 275"/>
                <a:gd name="T14" fmla="*/ 8 w 174"/>
                <a:gd name="T15" fmla="*/ 51 h 275"/>
                <a:gd name="T16" fmla="*/ 10 w 174"/>
                <a:gd name="T17" fmla="*/ 49 h 275"/>
                <a:gd name="T18" fmla="*/ 11 w 174"/>
                <a:gd name="T19" fmla="*/ 47 h 275"/>
                <a:gd name="T20" fmla="*/ 12 w 174"/>
                <a:gd name="T21" fmla="*/ 44 h 275"/>
                <a:gd name="T22" fmla="*/ 13 w 174"/>
                <a:gd name="T23" fmla="*/ 42 h 275"/>
                <a:gd name="T24" fmla="*/ 14 w 174"/>
                <a:gd name="T25" fmla="*/ 40 h 275"/>
                <a:gd name="T26" fmla="*/ 16 w 174"/>
                <a:gd name="T27" fmla="*/ 38 h 275"/>
                <a:gd name="T28" fmla="*/ 18 w 174"/>
                <a:gd name="T29" fmla="*/ 36 h 275"/>
                <a:gd name="T30" fmla="*/ 19 w 174"/>
                <a:gd name="T31" fmla="*/ 34 h 275"/>
                <a:gd name="T32" fmla="*/ 21 w 174"/>
                <a:gd name="T33" fmla="*/ 32 h 275"/>
                <a:gd name="T34" fmla="*/ 22 w 174"/>
                <a:gd name="T35" fmla="*/ 30 h 275"/>
                <a:gd name="T36" fmla="*/ 22 w 174"/>
                <a:gd name="T37" fmla="*/ 28 h 275"/>
                <a:gd name="T38" fmla="*/ 24 w 174"/>
                <a:gd name="T39" fmla="*/ 26 h 275"/>
                <a:gd name="T40" fmla="*/ 25 w 174"/>
                <a:gd name="T41" fmla="*/ 24 h 275"/>
                <a:gd name="T42" fmla="*/ 26 w 174"/>
                <a:gd name="T43" fmla="*/ 22 h 275"/>
                <a:gd name="T44" fmla="*/ 28 w 174"/>
                <a:gd name="T45" fmla="*/ 20 h 275"/>
                <a:gd name="T46" fmla="*/ 30 w 174"/>
                <a:gd name="T47" fmla="*/ 18 h 275"/>
                <a:gd name="T48" fmla="*/ 31 w 174"/>
                <a:gd name="T49" fmla="*/ 16 h 275"/>
                <a:gd name="T50" fmla="*/ 34 w 174"/>
                <a:gd name="T51" fmla="*/ 15 h 275"/>
                <a:gd name="T52" fmla="*/ 35 w 174"/>
                <a:gd name="T53" fmla="*/ 14 h 275"/>
                <a:gd name="T54" fmla="*/ 37 w 174"/>
                <a:gd name="T55" fmla="*/ 12 h 275"/>
                <a:gd name="T56" fmla="*/ 38 w 174"/>
                <a:gd name="T57" fmla="*/ 11 h 275"/>
                <a:gd name="T58" fmla="*/ 39 w 174"/>
                <a:gd name="T59" fmla="*/ 10 h 275"/>
                <a:gd name="T60" fmla="*/ 41 w 174"/>
                <a:gd name="T61" fmla="*/ 8 h 275"/>
                <a:gd name="T62" fmla="*/ 42 w 174"/>
                <a:gd name="T63" fmla="*/ 6 h 275"/>
                <a:gd name="T64" fmla="*/ 43 w 174"/>
                <a:gd name="T65" fmla="*/ 5 h 275"/>
                <a:gd name="T66" fmla="*/ 44 w 174"/>
                <a:gd name="T67" fmla="*/ 3 h 275"/>
                <a:gd name="T68" fmla="*/ 43 w 174"/>
                <a:gd name="T69" fmla="*/ 1 h 275"/>
                <a:gd name="T70" fmla="*/ 42 w 174"/>
                <a:gd name="T71" fmla="*/ 0 h 275"/>
                <a:gd name="T72" fmla="*/ 40 w 174"/>
                <a:gd name="T73" fmla="*/ 1 h 275"/>
                <a:gd name="T74" fmla="*/ 36 w 174"/>
                <a:gd name="T75" fmla="*/ 4 h 275"/>
                <a:gd name="T76" fmla="*/ 31 w 174"/>
                <a:gd name="T77" fmla="*/ 8 h 275"/>
                <a:gd name="T78" fmla="*/ 28 w 174"/>
                <a:gd name="T79" fmla="*/ 12 h 275"/>
                <a:gd name="T80" fmla="*/ 25 w 174"/>
                <a:gd name="T81" fmla="*/ 16 h 275"/>
                <a:gd name="T82" fmla="*/ 22 w 174"/>
                <a:gd name="T83" fmla="*/ 21 h 275"/>
                <a:gd name="T84" fmla="*/ 20 w 174"/>
                <a:gd name="T85" fmla="*/ 26 h 275"/>
                <a:gd name="T86" fmla="*/ 18 w 174"/>
                <a:gd name="T87" fmla="*/ 31 h 275"/>
                <a:gd name="T88" fmla="*/ 15 w 174"/>
                <a:gd name="T89" fmla="*/ 35 h 275"/>
                <a:gd name="T90" fmla="*/ 13 w 174"/>
                <a:gd name="T91" fmla="*/ 38 h 275"/>
                <a:gd name="T92" fmla="*/ 12 w 174"/>
                <a:gd name="T93" fmla="*/ 40 h 275"/>
                <a:gd name="T94" fmla="*/ 11 w 174"/>
                <a:gd name="T95" fmla="*/ 42 h 275"/>
                <a:gd name="T96" fmla="*/ 11 w 174"/>
                <a:gd name="T97" fmla="*/ 45 h 275"/>
                <a:gd name="T98" fmla="*/ 10 w 174"/>
                <a:gd name="T99" fmla="*/ 47 h 275"/>
                <a:gd name="T100" fmla="*/ 8 w 174"/>
                <a:gd name="T101" fmla="*/ 50 h 275"/>
                <a:gd name="T102" fmla="*/ 6 w 174"/>
                <a:gd name="T103" fmla="*/ 52 h 275"/>
                <a:gd name="T104" fmla="*/ 5 w 174"/>
                <a:gd name="T105" fmla="*/ 54 h 275"/>
                <a:gd name="T106" fmla="*/ 3 w 174"/>
                <a:gd name="T107" fmla="*/ 58 h 275"/>
                <a:gd name="T108" fmla="*/ 1 w 174"/>
                <a:gd name="T109" fmla="*/ 61 h 275"/>
                <a:gd name="T110" fmla="*/ 1 w 174"/>
                <a:gd name="T111" fmla="*/ 65 h 275"/>
                <a:gd name="T112" fmla="*/ 0 w 174"/>
                <a:gd name="T113" fmla="*/ 69 h 275"/>
                <a:gd name="T114" fmla="*/ 0 w 174"/>
                <a:gd name="T115" fmla="*/ 69 h 275"/>
                <a:gd name="T116" fmla="*/ 0 w 174"/>
                <a:gd name="T117" fmla="*/ 69 h 275"/>
                <a:gd name="T118" fmla="*/ 0 w 174"/>
                <a:gd name="T119" fmla="*/ 69 h 275"/>
                <a:gd name="T120" fmla="*/ 0 w 174"/>
                <a:gd name="T121" fmla="*/ 69 h 275"/>
                <a:gd name="T122" fmla="*/ 0 w 174"/>
                <a:gd name="T123" fmla="*/ 69 h 2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4"/>
                <a:gd name="T187" fmla="*/ 0 h 275"/>
                <a:gd name="T188" fmla="*/ 174 w 174"/>
                <a:gd name="T189" fmla="*/ 275 h 27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4" h="275">
                  <a:moveTo>
                    <a:pt x="0" y="275"/>
                  </a:moveTo>
                  <a:lnTo>
                    <a:pt x="4" y="264"/>
                  </a:lnTo>
                  <a:lnTo>
                    <a:pt x="7" y="253"/>
                  </a:lnTo>
                  <a:lnTo>
                    <a:pt x="12" y="243"/>
                  </a:lnTo>
                  <a:lnTo>
                    <a:pt x="16" y="232"/>
                  </a:lnTo>
                  <a:lnTo>
                    <a:pt x="21" y="223"/>
                  </a:lnTo>
                  <a:lnTo>
                    <a:pt x="27" y="213"/>
                  </a:lnTo>
                  <a:lnTo>
                    <a:pt x="32" y="204"/>
                  </a:lnTo>
                  <a:lnTo>
                    <a:pt x="38" y="193"/>
                  </a:lnTo>
                  <a:lnTo>
                    <a:pt x="43" y="185"/>
                  </a:lnTo>
                  <a:lnTo>
                    <a:pt x="49" y="176"/>
                  </a:lnTo>
                  <a:lnTo>
                    <a:pt x="53" y="168"/>
                  </a:lnTo>
                  <a:lnTo>
                    <a:pt x="59" y="160"/>
                  </a:lnTo>
                  <a:lnTo>
                    <a:pt x="64" y="151"/>
                  </a:lnTo>
                  <a:lnTo>
                    <a:pt x="69" y="143"/>
                  </a:lnTo>
                  <a:lnTo>
                    <a:pt x="75" y="135"/>
                  </a:lnTo>
                  <a:lnTo>
                    <a:pt x="81" y="126"/>
                  </a:lnTo>
                  <a:lnTo>
                    <a:pt x="87" y="118"/>
                  </a:lnTo>
                  <a:lnTo>
                    <a:pt x="91" y="110"/>
                  </a:lnTo>
                  <a:lnTo>
                    <a:pt x="97" y="101"/>
                  </a:lnTo>
                  <a:lnTo>
                    <a:pt x="102" y="93"/>
                  </a:lnTo>
                  <a:lnTo>
                    <a:pt x="107" y="85"/>
                  </a:lnTo>
                  <a:lnTo>
                    <a:pt x="113" y="78"/>
                  </a:lnTo>
                  <a:lnTo>
                    <a:pt x="120" y="70"/>
                  </a:lnTo>
                  <a:lnTo>
                    <a:pt x="127" y="63"/>
                  </a:lnTo>
                  <a:lnTo>
                    <a:pt x="133" y="57"/>
                  </a:lnTo>
                  <a:lnTo>
                    <a:pt x="138" y="53"/>
                  </a:lnTo>
                  <a:lnTo>
                    <a:pt x="145" y="47"/>
                  </a:lnTo>
                  <a:lnTo>
                    <a:pt x="151" y="41"/>
                  </a:lnTo>
                  <a:lnTo>
                    <a:pt x="156" y="37"/>
                  </a:lnTo>
                  <a:lnTo>
                    <a:pt x="161" y="31"/>
                  </a:lnTo>
                  <a:lnTo>
                    <a:pt x="166" y="24"/>
                  </a:lnTo>
                  <a:lnTo>
                    <a:pt x="171" y="18"/>
                  </a:lnTo>
                  <a:lnTo>
                    <a:pt x="174" y="10"/>
                  </a:lnTo>
                  <a:lnTo>
                    <a:pt x="172" y="3"/>
                  </a:lnTo>
                  <a:lnTo>
                    <a:pt x="167" y="0"/>
                  </a:lnTo>
                  <a:lnTo>
                    <a:pt x="159" y="2"/>
                  </a:lnTo>
                  <a:lnTo>
                    <a:pt x="142" y="15"/>
                  </a:lnTo>
                  <a:lnTo>
                    <a:pt x="127" y="31"/>
                  </a:lnTo>
                  <a:lnTo>
                    <a:pt x="113" y="47"/>
                  </a:lnTo>
                  <a:lnTo>
                    <a:pt x="102" y="64"/>
                  </a:lnTo>
                  <a:lnTo>
                    <a:pt x="90" y="84"/>
                  </a:lnTo>
                  <a:lnTo>
                    <a:pt x="80" y="102"/>
                  </a:lnTo>
                  <a:lnTo>
                    <a:pt x="70" y="122"/>
                  </a:lnTo>
                  <a:lnTo>
                    <a:pt x="60" y="140"/>
                  </a:lnTo>
                  <a:lnTo>
                    <a:pt x="55" y="149"/>
                  </a:lnTo>
                  <a:lnTo>
                    <a:pt x="50" y="159"/>
                  </a:lnTo>
                  <a:lnTo>
                    <a:pt x="45" y="168"/>
                  </a:lnTo>
                  <a:lnTo>
                    <a:pt x="42" y="178"/>
                  </a:lnTo>
                  <a:lnTo>
                    <a:pt x="37" y="188"/>
                  </a:lnTo>
                  <a:lnTo>
                    <a:pt x="32" y="197"/>
                  </a:lnTo>
                  <a:lnTo>
                    <a:pt x="27" y="207"/>
                  </a:lnTo>
                  <a:lnTo>
                    <a:pt x="22" y="216"/>
                  </a:lnTo>
                  <a:lnTo>
                    <a:pt x="14" y="230"/>
                  </a:lnTo>
                  <a:lnTo>
                    <a:pt x="7" y="244"/>
                  </a:lnTo>
                  <a:lnTo>
                    <a:pt x="2" y="259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38" name="Freeform 103"/>
            <p:cNvSpPr>
              <a:spLocks/>
            </p:cNvSpPr>
            <p:nvPr/>
          </p:nvSpPr>
          <p:spPr bwMode="auto">
            <a:xfrm>
              <a:off x="4224" y="3362"/>
              <a:ext cx="60" cy="48"/>
            </a:xfrm>
            <a:custGeom>
              <a:avLst/>
              <a:gdLst>
                <a:gd name="T0" fmla="*/ 0 w 120"/>
                <a:gd name="T1" fmla="*/ 0 h 97"/>
                <a:gd name="T2" fmla="*/ 1 w 120"/>
                <a:gd name="T3" fmla="*/ 5 h 97"/>
                <a:gd name="T4" fmla="*/ 3 w 120"/>
                <a:gd name="T5" fmla="*/ 9 h 97"/>
                <a:gd name="T6" fmla="*/ 7 w 120"/>
                <a:gd name="T7" fmla="*/ 13 h 97"/>
                <a:gd name="T8" fmla="*/ 11 w 120"/>
                <a:gd name="T9" fmla="*/ 15 h 97"/>
                <a:gd name="T10" fmla="*/ 15 w 120"/>
                <a:gd name="T11" fmla="*/ 18 h 97"/>
                <a:gd name="T12" fmla="*/ 21 w 120"/>
                <a:gd name="T13" fmla="*/ 20 h 97"/>
                <a:gd name="T14" fmla="*/ 25 w 120"/>
                <a:gd name="T15" fmla="*/ 22 h 97"/>
                <a:gd name="T16" fmla="*/ 30 w 120"/>
                <a:gd name="T17" fmla="*/ 24 h 97"/>
                <a:gd name="T18" fmla="*/ 30 w 120"/>
                <a:gd name="T19" fmla="*/ 24 h 97"/>
                <a:gd name="T20" fmla="*/ 30 w 120"/>
                <a:gd name="T21" fmla="*/ 24 h 97"/>
                <a:gd name="T22" fmla="*/ 30 w 120"/>
                <a:gd name="T23" fmla="*/ 23 h 97"/>
                <a:gd name="T24" fmla="*/ 30 w 120"/>
                <a:gd name="T25" fmla="*/ 23 h 97"/>
                <a:gd name="T26" fmla="*/ 29 w 120"/>
                <a:gd name="T27" fmla="*/ 22 h 97"/>
                <a:gd name="T28" fmla="*/ 27 w 120"/>
                <a:gd name="T29" fmla="*/ 20 h 97"/>
                <a:gd name="T30" fmla="*/ 25 w 120"/>
                <a:gd name="T31" fmla="*/ 19 h 97"/>
                <a:gd name="T32" fmla="*/ 24 w 120"/>
                <a:gd name="T33" fmla="*/ 18 h 97"/>
                <a:gd name="T34" fmla="*/ 22 w 120"/>
                <a:gd name="T35" fmla="*/ 17 h 97"/>
                <a:gd name="T36" fmla="*/ 20 w 120"/>
                <a:gd name="T37" fmla="*/ 16 h 97"/>
                <a:gd name="T38" fmla="*/ 18 w 120"/>
                <a:gd name="T39" fmla="*/ 15 h 97"/>
                <a:gd name="T40" fmla="*/ 15 w 120"/>
                <a:gd name="T41" fmla="*/ 14 h 97"/>
                <a:gd name="T42" fmla="*/ 13 w 120"/>
                <a:gd name="T43" fmla="*/ 13 h 97"/>
                <a:gd name="T44" fmla="*/ 11 w 120"/>
                <a:gd name="T45" fmla="*/ 12 h 97"/>
                <a:gd name="T46" fmla="*/ 8 w 120"/>
                <a:gd name="T47" fmla="*/ 10 h 97"/>
                <a:gd name="T48" fmla="*/ 6 w 120"/>
                <a:gd name="T49" fmla="*/ 9 h 97"/>
                <a:gd name="T50" fmla="*/ 4 w 120"/>
                <a:gd name="T51" fmla="*/ 7 h 97"/>
                <a:gd name="T52" fmla="*/ 2 w 120"/>
                <a:gd name="T53" fmla="*/ 5 h 97"/>
                <a:gd name="T54" fmla="*/ 1 w 120"/>
                <a:gd name="T55" fmla="*/ 2 h 97"/>
                <a:gd name="T56" fmla="*/ 0 w 120"/>
                <a:gd name="T57" fmla="*/ 0 h 97"/>
                <a:gd name="T58" fmla="*/ 0 w 120"/>
                <a:gd name="T59" fmla="*/ 0 h 97"/>
                <a:gd name="T60" fmla="*/ 0 w 120"/>
                <a:gd name="T61" fmla="*/ 0 h 97"/>
                <a:gd name="T62" fmla="*/ 0 w 120"/>
                <a:gd name="T63" fmla="*/ 0 h 97"/>
                <a:gd name="T64" fmla="*/ 0 w 120"/>
                <a:gd name="T65" fmla="*/ 0 h 97"/>
                <a:gd name="T66" fmla="*/ 0 w 120"/>
                <a:gd name="T67" fmla="*/ 0 h 9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0"/>
                <a:gd name="T103" fmla="*/ 0 h 97"/>
                <a:gd name="T104" fmla="*/ 120 w 120"/>
                <a:gd name="T105" fmla="*/ 97 h 9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0" h="97">
                  <a:moveTo>
                    <a:pt x="0" y="0"/>
                  </a:moveTo>
                  <a:lnTo>
                    <a:pt x="4" y="22"/>
                  </a:lnTo>
                  <a:lnTo>
                    <a:pt x="12" y="39"/>
                  </a:lnTo>
                  <a:lnTo>
                    <a:pt x="26" y="52"/>
                  </a:lnTo>
                  <a:lnTo>
                    <a:pt x="42" y="63"/>
                  </a:lnTo>
                  <a:lnTo>
                    <a:pt x="61" y="73"/>
                  </a:lnTo>
                  <a:lnTo>
                    <a:pt x="81" y="81"/>
                  </a:lnTo>
                  <a:lnTo>
                    <a:pt x="99" y="89"/>
                  </a:lnTo>
                  <a:lnTo>
                    <a:pt x="118" y="97"/>
                  </a:lnTo>
                  <a:lnTo>
                    <a:pt x="119" y="97"/>
                  </a:lnTo>
                  <a:lnTo>
                    <a:pt x="120" y="96"/>
                  </a:lnTo>
                  <a:lnTo>
                    <a:pt x="120" y="94"/>
                  </a:lnTo>
                  <a:lnTo>
                    <a:pt x="120" y="93"/>
                  </a:lnTo>
                  <a:lnTo>
                    <a:pt x="113" y="88"/>
                  </a:lnTo>
                  <a:lnTo>
                    <a:pt x="106" y="83"/>
                  </a:lnTo>
                  <a:lnTo>
                    <a:pt x="99" y="78"/>
                  </a:lnTo>
                  <a:lnTo>
                    <a:pt x="93" y="74"/>
                  </a:lnTo>
                  <a:lnTo>
                    <a:pt x="86" y="70"/>
                  </a:lnTo>
                  <a:lnTo>
                    <a:pt x="78" y="66"/>
                  </a:lnTo>
                  <a:lnTo>
                    <a:pt x="71" y="62"/>
                  </a:lnTo>
                  <a:lnTo>
                    <a:pt x="63" y="59"/>
                  </a:lnTo>
                  <a:lnTo>
                    <a:pt x="52" y="54"/>
                  </a:lnTo>
                  <a:lnTo>
                    <a:pt x="42" y="48"/>
                  </a:lnTo>
                  <a:lnTo>
                    <a:pt x="31" y="43"/>
                  </a:lnTo>
                  <a:lnTo>
                    <a:pt x="22" y="37"/>
                  </a:lnTo>
                  <a:lnTo>
                    <a:pt x="14" y="30"/>
                  </a:lnTo>
                  <a:lnTo>
                    <a:pt x="7" y="21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39" name="Freeform 104"/>
            <p:cNvSpPr>
              <a:spLocks/>
            </p:cNvSpPr>
            <p:nvPr/>
          </p:nvSpPr>
          <p:spPr bwMode="auto">
            <a:xfrm>
              <a:off x="4273" y="3403"/>
              <a:ext cx="42" cy="34"/>
            </a:xfrm>
            <a:custGeom>
              <a:avLst/>
              <a:gdLst>
                <a:gd name="T0" fmla="*/ 0 w 84"/>
                <a:gd name="T1" fmla="*/ 0 h 68"/>
                <a:gd name="T2" fmla="*/ 1 w 84"/>
                <a:gd name="T3" fmla="*/ 1 h 68"/>
                <a:gd name="T4" fmla="*/ 3 w 84"/>
                <a:gd name="T5" fmla="*/ 2 h 68"/>
                <a:gd name="T6" fmla="*/ 3 w 84"/>
                <a:gd name="T7" fmla="*/ 3 h 68"/>
                <a:gd name="T8" fmla="*/ 5 w 84"/>
                <a:gd name="T9" fmla="*/ 4 h 68"/>
                <a:gd name="T10" fmla="*/ 5 w 84"/>
                <a:gd name="T11" fmla="*/ 5 h 68"/>
                <a:gd name="T12" fmla="*/ 7 w 84"/>
                <a:gd name="T13" fmla="*/ 6 h 68"/>
                <a:gd name="T14" fmla="*/ 7 w 84"/>
                <a:gd name="T15" fmla="*/ 7 h 68"/>
                <a:gd name="T16" fmla="*/ 9 w 84"/>
                <a:gd name="T17" fmla="*/ 9 h 68"/>
                <a:gd name="T18" fmla="*/ 11 w 84"/>
                <a:gd name="T19" fmla="*/ 9 h 68"/>
                <a:gd name="T20" fmla="*/ 11 w 84"/>
                <a:gd name="T21" fmla="*/ 11 h 68"/>
                <a:gd name="T22" fmla="*/ 12 w 84"/>
                <a:gd name="T23" fmla="*/ 12 h 68"/>
                <a:gd name="T24" fmla="*/ 14 w 84"/>
                <a:gd name="T25" fmla="*/ 13 h 68"/>
                <a:gd name="T26" fmla="*/ 15 w 84"/>
                <a:gd name="T27" fmla="*/ 14 h 68"/>
                <a:gd name="T28" fmla="*/ 17 w 84"/>
                <a:gd name="T29" fmla="*/ 15 h 68"/>
                <a:gd name="T30" fmla="*/ 19 w 84"/>
                <a:gd name="T31" fmla="*/ 16 h 68"/>
                <a:gd name="T32" fmla="*/ 20 w 84"/>
                <a:gd name="T33" fmla="*/ 17 h 68"/>
                <a:gd name="T34" fmla="*/ 21 w 84"/>
                <a:gd name="T35" fmla="*/ 17 h 68"/>
                <a:gd name="T36" fmla="*/ 21 w 84"/>
                <a:gd name="T37" fmla="*/ 17 h 68"/>
                <a:gd name="T38" fmla="*/ 21 w 84"/>
                <a:gd name="T39" fmla="*/ 16 h 68"/>
                <a:gd name="T40" fmla="*/ 21 w 84"/>
                <a:gd name="T41" fmla="*/ 15 h 68"/>
                <a:gd name="T42" fmla="*/ 20 w 84"/>
                <a:gd name="T43" fmla="*/ 14 h 68"/>
                <a:gd name="T44" fmla="*/ 19 w 84"/>
                <a:gd name="T45" fmla="*/ 13 h 68"/>
                <a:gd name="T46" fmla="*/ 18 w 84"/>
                <a:gd name="T47" fmla="*/ 11 h 68"/>
                <a:gd name="T48" fmla="*/ 16 w 84"/>
                <a:gd name="T49" fmla="*/ 10 h 68"/>
                <a:gd name="T50" fmla="*/ 14 w 84"/>
                <a:gd name="T51" fmla="*/ 9 h 68"/>
                <a:gd name="T52" fmla="*/ 13 w 84"/>
                <a:gd name="T53" fmla="*/ 9 h 68"/>
                <a:gd name="T54" fmla="*/ 12 w 84"/>
                <a:gd name="T55" fmla="*/ 7 h 68"/>
                <a:gd name="T56" fmla="*/ 11 w 84"/>
                <a:gd name="T57" fmla="*/ 7 h 68"/>
                <a:gd name="T58" fmla="*/ 10 w 84"/>
                <a:gd name="T59" fmla="*/ 6 h 68"/>
                <a:gd name="T60" fmla="*/ 9 w 84"/>
                <a:gd name="T61" fmla="*/ 5 h 68"/>
                <a:gd name="T62" fmla="*/ 6 w 84"/>
                <a:gd name="T63" fmla="*/ 4 h 68"/>
                <a:gd name="T64" fmla="*/ 5 w 84"/>
                <a:gd name="T65" fmla="*/ 3 h 68"/>
                <a:gd name="T66" fmla="*/ 4 w 84"/>
                <a:gd name="T67" fmla="*/ 2 h 68"/>
                <a:gd name="T68" fmla="*/ 3 w 84"/>
                <a:gd name="T69" fmla="*/ 1 h 68"/>
                <a:gd name="T70" fmla="*/ 1 w 84"/>
                <a:gd name="T71" fmla="*/ 1 h 68"/>
                <a:gd name="T72" fmla="*/ 1 w 84"/>
                <a:gd name="T73" fmla="*/ 0 h 68"/>
                <a:gd name="T74" fmla="*/ 0 w 84"/>
                <a:gd name="T75" fmla="*/ 0 h 68"/>
                <a:gd name="T76" fmla="*/ 0 w 84"/>
                <a:gd name="T77" fmla="*/ 0 h 68"/>
                <a:gd name="T78" fmla="*/ 0 w 84"/>
                <a:gd name="T79" fmla="*/ 0 h 68"/>
                <a:gd name="T80" fmla="*/ 0 w 84"/>
                <a:gd name="T81" fmla="*/ 0 h 68"/>
                <a:gd name="T82" fmla="*/ 0 w 84"/>
                <a:gd name="T83" fmla="*/ 0 h 6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4"/>
                <a:gd name="T127" fmla="*/ 0 h 68"/>
                <a:gd name="T128" fmla="*/ 84 w 84"/>
                <a:gd name="T129" fmla="*/ 68 h 6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4" h="68">
                  <a:moveTo>
                    <a:pt x="0" y="0"/>
                  </a:moveTo>
                  <a:lnTo>
                    <a:pt x="5" y="3"/>
                  </a:lnTo>
                  <a:lnTo>
                    <a:pt x="11" y="8"/>
                  </a:lnTo>
                  <a:lnTo>
                    <a:pt x="14" y="13"/>
                  </a:lnTo>
                  <a:lnTo>
                    <a:pt x="19" y="16"/>
                  </a:lnTo>
                  <a:lnTo>
                    <a:pt x="23" y="21"/>
                  </a:lnTo>
                  <a:lnTo>
                    <a:pt x="28" y="25"/>
                  </a:lnTo>
                  <a:lnTo>
                    <a:pt x="31" y="30"/>
                  </a:lnTo>
                  <a:lnTo>
                    <a:pt x="36" y="34"/>
                  </a:lnTo>
                  <a:lnTo>
                    <a:pt x="41" y="39"/>
                  </a:lnTo>
                  <a:lnTo>
                    <a:pt x="46" y="44"/>
                  </a:lnTo>
                  <a:lnTo>
                    <a:pt x="51" y="48"/>
                  </a:lnTo>
                  <a:lnTo>
                    <a:pt x="57" y="52"/>
                  </a:lnTo>
                  <a:lnTo>
                    <a:pt x="61" y="56"/>
                  </a:lnTo>
                  <a:lnTo>
                    <a:pt x="67" y="60"/>
                  </a:lnTo>
                  <a:lnTo>
                    <a:pt x="73" y="64"/>
                  </a:lnTo>
                  <a:lnTo>
                    <a:pt x="79" y="68"/>
                  </a:lnTo>
                  <a:lnTo>
                    <a:pt x="81" y="68"/>
                  </a:lnTo>
                  <a:lnTo>
                    <a:pt x="83" y="67"/>
                  </a:lnTo>
                  <a:lnTo>
                    <a:pt x="84" y="64"/>
                  </a:lnTo>
                  <a:lnTo>
                    <a:pt x="83" y="62"/>
                  </a:lnTo>
                  <a:lnTo>
                    <a:pt x="79" y="57"/>
                  </a:lnTo>
                  <a:lnTo>
                    <a:pt x="74" y="52"/>
                  </a:lnTo>
                  <a:lnTo>
                    <a:pt x="69" y="47"/>
                  </a:lnTo>
                  <a:lnTo>
                    <a:pt x="64" y="43"/>
                  </a:lnTo>
                  <a:lnTo>
                    <a:pt x="59" y="39"/>
                  </a:lnTo>
                  <a:lnTo>
                    <a:pt x="53" y="34"/>
                  </a:lnTo>
                  <a:lnTo>
                    <a:pt x="49" y="31"/>
                  </a:lnTo>
                  <a:lnTo>
                    <a:pt x="43" y="28"/>
                  </a:lnTo>
                  <a:lnTo>
                    <a:pt x="37" y="24"/>
                  </a:lnTo>
                  <a:lnTo>
                    <a:pt x="33" y="21"/>
                  </a:lnTo>
                  <a:lnTo>
                    <a:pt x="27" y="17"/>
                  </a:lnTo>
                  <a:lnTo>
                    <a:pt x="22" y="14"/>
                  </a:lnTo>
                  <a:lnTo>
                    <a:pt x="16" y="10"/>
                  </a:lnTo>
                  <a:lnTo>
                    <a:pt x="12" y="7"/>
                  </a:lnTo>
                  <a:lnTo>
                    <a:pt x="6" y="3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40" name="Freeform 105"/>
            <p:cNvSpPr>
              <a:spLocks/>
            </p:cNvSpPr>
            <p:nvPr/>
          </p:nvSpPr>
          <p:spPr bwMode="auto">
            <a:xfrm>
              <a:off x="4102" y="3178"/>
              <a:ext cx="171" cy="253"/>
            </a:xfrm>
            <a:custGeom>
              <a:avLst/>
              <a:gdLst>
                <a:gd name="T0" fmla="*/ 5 w 342"/>
                <a:gd name="T1" fmla="*/ 9 h 506"/>
                <a:gd name="T2" fmla="*/ 15 w 342"/>
                <a:gd name="T3" fmla="*/ 26 h 506"/>
                <a:gd name="T4" fmla="*/ 26 w 342"/>
                <a:gd name="T5" fmla="*/ 43 h 506"/>
                <a:gd name="T6" fmla="*/ 37 w 342"/>
                <a:gd name="T7" fmla="*/ 60 h 506"/>
                <a:gd name="T8" fmla="*/ 44 w 342"/>
                <a:gd name="T9" fmla="*/ 72 h 506"/>
                <a:gd name="T10" fmla="*/ 49 w 342"/>
                <a:gd name="T11" fmla="*/ 81 h 506"/>
                <a:gd name="T12" fmla="*/ 53 w 342"/>
                <a:gd name="T13" fmla="*/ 89 h 506"/>
                <a:gd name="T14" fmla="*/ 58 w 342"/>
                <a:gd name="T15" fmla="*/ 98 h 506"/>
                <a:gd name="T16" fmla="*/ 62 w 342"/>
                <a:gd name="T17" fmla="*/ 106 h 506"/>
                <a:gd name="T18" fmla="*/ 67 w 342"/>
                <a:gd name="T19" fmla="*/ 112 h 506"/>
                <a:gd name="T20" fmla="*/ 70 w 342"/>
                <a:gd name="T21" fmla="*/ 118 h 506"/>
                <a:gd name="T22" fmla="*/ 72 w 342"/>
                <a:gd name="T23" fmla="*/ 121 h 506"/>
                <a:gd name="T24" fmla="*/ 75 w 342"/>
                <a:gd name="T25" fmla="*/ 124 h 506"/>
                <a:gd name="T26" fmla="*/ 78 w 342"/>
                <a:gd name="T27" fmla="*/ 126 h 506"/>
                <a:gd name="T28" fmla="*/ 82 w 342"/>
                <a:gd name="T29" fmla="*/ 127 h 506"/>
                <a:gd name="T30" fmla="*/ 86 w 342"/>
                <a:gd name="T31" fmla="*/ 122 h 506"/>
                <a:gd name="T32" fmla="*/ 85 w 342"/>
                <a:gd name="T33" fmla="*/ 118 h 506"/>
                <a:gd name="T34" fmla="*/ 82 w 342"/>
                <a:gd name="T35" fmla="*/ 115 h 506"/>
                <a:gd name="T36" fmla="*/ 80 w 342"/>
                <a:gd name="T37" fmla="*/ 112 h 506"/>
                <a:gd name="T38" fmla="*/ 77 w 342"/>
                <a:gd name="T39" fmla="*/ 109 h 506"/>
                <a:gd name="T40" fmla="*/ 75 w 342"/>
                <a:gd name="T41" fmla="*/ 106 h 506"/>
                <a:gd name="T42" fmla="*/ 72 w 342"/>
                <a:gd name="T43" fmla="*/ 102 h 506"/>
                <a:gd name="T44" fmla="*/ 70 w 342"/>
                <a:gd name="T45" fmla="*/ 99 h 506"/>
                <a:gd name="T46" fmla="*/ 67 w 342"/>
                <a:gd name="T47" fmla="*/ 95 h 506"/>
                <a:gd name="T48" fmla="*/ 62 w 342"/>
                <a:gd name="T49" fmla="*/ 90 h 506"/>
                <a:gd name="T50" fmla="*/ 57 w 342"/>
                <a:gd name="T51" fmla="*/ 82 h 506"/>
                <a:gd name="T52" fmla="*/ 52 w 342"/>
                <a:gd name="T53" fmla="*/ 74 h 506"/>
                <a:gd name="T54" fmla="*/ 46 w 342"/>
                <a:gd name="T55" fmla="*/ 67 h 506"/>
                <a:gd name="T56" fmla="*/ 38 w 342"/>
                <a:gd name="T57" fmla="*/ 55 h 506"/>
                <a:gd name="T58" fmla="*/ 26 w 342"/>
                <a:gd name="T59" fmla="*/ 40 h 506"/>
                <a:gd name="T60" fmla="*/ 15 w 342"/>
                <a:gd name="T61" fmla="*/ 24 h 506"/>
                <a:gd name="T62" fmla="*/ 5 w 342"/>
                <a:gd name="T63" fmla="*/ 9 h 506"/>
                <a:gd name="T64" fmla="*/ 0 w 342"/>
                <a:gd name="T65" fmla="*/ 0 h 506"/>
                <a:gd name="T66" fmla="*/ 0 w 342"/>
                <a:gd name="T67" fmla="*/ 0 h 506"/>
                <a:gd name="T68" fmla="*/ 0 w 342"/>
                <a:gd name="T69" fmla="*/ 0 h 50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42"/>
                <a:gd name="T106" fmla="*/ 0 h 506"/>
                <a:gd name="T107" fmla="*/ 342 w 342"/>
                <a:gd name="T108" fmla="*/ 506 h 50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42" h="506">
                  <a:moveTo>
                    <a:pt x="0" y="0"/>
                  </a:moveTo>
                  <a:lnTo>
                    <a:pt x="21" y="35"/>
                  </a:lnTo>
                  <a:lnTo>
                    <a:pt x="42" y="68"/>
                  </a:lnTo>
                  <a:lnTo>
                    <a:pt x="62" y="103"/>
                  </a:lnTo>
                  <a:lnTo>
                    <a:pt x="84" y="136"/>
                  </a:lnTo>
                  <a:lnTo>
                    <a:pt x="106" y="170"/>
                  </a:lnTo>
                  <a:lnTo>
                    <a:pt x="127" y="204"/>
                  </a:lnTo>
                  <a:lnTo>
                    <a:pt x="148" y="238"/>
                  </a:lnTo>
                  <a:lnTo>
                    <a:pt x="168" y="272"/>
                  </a:lnTo>
                  <a:lnTo>
                    <a:pt x="178" y="288"/>
                  </a:lnTo>
                  <a:lnTo>
                    <a:pt x="187" y="306"/>
                  </a:lnTo>
                  <a:lnTo>
                    <a:pt x="196" y="322"/>
                  </a:lnTo>
                  <a:lnTo>
                    <a:pt x="205" y="339"/>
                  </a:lnTo>
                  <a:lnTo>
                    <a:pt x="214" y="355"/>
                  </a:lnTo>
                  <a:lnTo>
                    <a:pt x="224" y="372"/>
                  </a:lnTo>
                  <a:lnTo>
                    <a:pt x="233" y="389"/>
                  </a:lnTo>
                  <a:lnTo>
                    <a:pt x="242" y="406"/>
                  </a:lnTo>
                  <a:lnTo>
                    <a:pt x="250" y="421"/>
                  </a:lnTo>
                  <a:lnTo>
                    <a:pt x="258" y="435"/>
                  </a:lnTo>
                  <a:lnTo>
                    <a:pt x="267" y="448"/>
                  </a:lnTo>
                  <a:lnTo>
                    <a:pt x="275" y="463"/>
                  </a:lnTo>
                  <a:lnTo>
                    <a:pt x="279" y="469"/>
                  </a:lnTo>
                  <a:lnTo>
                    <a:pt x="284" y="476"/>
                  </a:lnTo>
                  <a:lnTo>
                    <a:pt x="288" y="483"/>
                  </a:lnTo>
                  <a:lnTo>
                    <a:pt x="293" y="489"/>
                  </a:lnTo>
                  <a:lnTo>
                    <a:pt x="297" y="495"/>
                  </a:lnTo>
                  <a:lnTo>
                    <a:pt x="303" y="499"/>
                  </a:lnTo>
                  <a:lnTo>
                    <a:pt x="310" y="504"/>
                  </a:lnTo>
                  <a:lnTo>
                    <a:pt x="317" y="506"/>
                  </a:lnTo>
                  <a:lnTo>
                    <a:pt x="328" y="505"/>
                  </a:lnTo>
                  <a:lnTo>
                    <a:pt x="338" y="498"/>
                  </a:lnTo>
                  <a:lnTo>
                    <a:pt x="342" y="486"/>
                  </a:lnTo>
                  <a:lnTo>
                    <a:pt x="341" y="475"/>
                  </a:lnTo>
                  <a:lnTo>
                    <a:pt x="338" y="469"/>
                  </a:lnTo>
                  <a:lnTo>
                    <a:pt x="333" y="462"/>
                  </a:lnTo>
                  <a:lnTo>
                    <a:pt x="328" y="457"/>
                  </a:lnTo>
                  <a:lnTo>
                    <a:pt x="324" y="451"/>
                  </a:lnTo>
                  <a:lnTo>
                    <a:pt x="318" y="445"/>
                  </a:lnTo>
                  <a:lnTo>
                    <a:pt x="312" y="439"/>
                  </a:lnTo>
                  <a:lnTo>
                    <a:pt x="308" y="433"/>
                  </a:lnTo>
                  <a:lnTo>
                    <a:pt x="303" y="428"/>
                  </a:lnTo>
                  <a:lnTo>
                    <a:pt x="299" y="421"/>
                  </a:lnTo>
                  <a:lnTo>
                    <a:pt x="293" y="414"/>
                  </a:lnTo>
                  <a:lnTo>
                    <a:pt x="288" y="407"/>
                  </a:lnTo>
                  <a:lnTo>
                    <a:pt x="282" y="400"/>
                  </a:lnTo>
                  <a:lnTo>
                    <a:pt x="278" y="394"/>
                  </a:lnTo>
                  <a:lnTo>
                    <a:pt x="272" y="387"/>
                  </a:lnTo>
                  <a:lnTo>
                    <a:pt x="267" y="380"/>
                  </a:lnTo>
                  <a:lnTo>
                    <a:pt x="263" y="374"/>
                  </a:lnTo>
                  <a:lnTo>
                    <a:pt x="251" y="359"/>
                  </a:lnTo>
                  <a:lnTo>
                    <a:pt x="241" y="342"/>
                  </a:lnTo>
                  <a:lnTo>
                    <a:pt x="229" y="327"/>
                  </a:lnTo>
                  <a:lnTo>
                    <a:pt x="219" y="311"/>
                  </a:lnTo>
                  <a:lnTo>
                    <a:pt x="209" y="296"/>
                  </a:lnTo>
                  <a:lnTo>
                    <a:pt x="197" y="281"/>
                  </a:lnTo>
                  <a:lnTo>
                    <a:pt x="187" y="265"/>
                  </a:lnTo>
                  <a:lnTo>
                    <a:pt x="175" y="250"/>
                  </a:lnTo>
                  <a:lnTo>
                    <a:pt x="152" y="220"/>
                  </a:lnTo>
                  <a:lnTo>
                    <a:pt x="130" y="189"/>
                  </a:lnTo>
                  <a:lnTo>
                    <a:pt x="107" y="158"/>
                  </a:lnTo>
                  <a:lnTo>
                    <a:pt x="85" y="127"/>
                  </a:lnTo>
                  <a:lnTo>
                    <a:pt x="63" y="96"/>
                  </a:lnTo>
                  <a:lnTo>
                    <a:pt x="42" y="65"/>
                  </a:lnTo>
                  <a:lnTo>
                    <a:pt x="21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41" name="Freeform 106"/>
            <p:cNvSpPr>
              <a:spLocks/>
            </p:cNvSpPr>
            <p:nvPr/>
          </p:nvSpPr>
          <p:spPr bwMode="auto">
            <a:xfrm>
              <a:off x="4528" y="3171"/>
              <a:ext cx="34" cy="15"/>
            </a:xfrm>
            <a:custGeom>
              <a:avLst/>
              <a:gdLst>
                <a:gd name="T0" fmla="*/ 0 w 68"/>
                <a:gd name="T1" fmla="*/ 0 h 30"/>
                <a:gd name="T2" fmla="*/ 1 w 68"/>
                <a:gd name="T3" fmla="*/ 1 h 30"/>
                <a:gd name="T4" fmla="*/ 1 w 68"/>
                <a:gd name="T5" fmla="*/ 1 h 30"/>
                <a:gd name="T6" fmla="*/ 1 w 68"/>
                <a:gd name="T7" fmla="*/ 2 h 30"/>
                <a:gd name="T8" fmla="*/ 2 w 68"/>
                <a:gd name="T9" fmla="*/ 2 h 30"/>
                <a:gd name="T10" fmla="*/ 3 w 68"/>
                <a:gd name="T11" fmla="*/ 3 h 30"/>
                <a:gd name="T12" fmla="*/ 4 w 68"/>
                <a:gd name="T13" fmla="*/ 4 h 30"/>
                <a:gd name="T14" fmla="*/ 6 w 68"/>
                <a:gd name="T15" fmla="*/ 4 h 30"/>
                <a:gd name="T16" fmla="*/ 7 w 68"/>
                <a:gd name="T17" fmla="*/ 5 h 30"/>
                <a:gd name="T18" fmla="*/ 8 w 68"/>
                <a:gd name="T19" fmla="*/ 6 h 30"/>
                <a:gd name="T20" fmla="*/ 9 w 68"/>
                <a:gd name="T21" fmla="*/ 7 h 30"/>
                <a:gd name="T22" fmla="*/ 10 w 68"/>
                <a:gd name="T23" fmla="*/ 7 h 30"/>
                <a:gd name="T24" fmla="*/ 11 w 68"/>
                <a:gd name="T25" fmla="*/ 7 h 30"/>
                <a:gd name="T26" fmla="*/ 12 w 68"/>
                <a:gd name="T27" fmla="*/ 8 h 30"/>
                <a:gd name="T28" fmla="*/ 13 w 68"/>
                <a:gd name="T29" fmla="*/ 8 h 30"/>
                <a:gd name="T30" fmla="*/ 15 w 68"/>
                <a:gd name="T31" fmla="*/ 8 h 30"/>
                <a:gd name="T32" fmla="*/ 17 w 68"/>
                <a:gd name="T33" fmla="*/ 8 h 30"/>
                <a:gd name="T34" fmla="*/ 17 w 68"/>
                <a:gd name="T35" fmla="*/ 8 h 30"/>
                <a:gd name="T36" fmla="*/ 17 w 68"/>
                <a:gd name="T37" fmla="*/ 7 h 30"/>
                <a:gd name="T38" fmla="*/ 17 w 68"/>
                <a:gd name="T39" fmla="*/ 7 h 30"/>
                <a:gd name="T40" fmla="*/ 17 w 68"/>
                <a:gd name="T41" fmla="*/ 7 h 30"/>
                <a:gd name="T42" fmla="*/ 15 w 68"/>
                <a:gd name="T43" fmla="*/ 7 h 30"/>
                <a:gd name="T44" fmla="*/ 14 w 68"/>
                <a:gd name="T45" fmla="*/ 6 h 30"/>
                <a:gd name="T46" fmla="*/ 13 w 68"/>
                <a:gd name="T47" fmla="*/ 6 h 30"/>
                <a:gd name="T48" fmla="*/ 11 w 68"/>
                <a:gd name="T49" fmla="*/ 6 h 30"/>
                <a:gd name="T50" fmla="*/ 10 w 68"/>
                <a:gd name="T51" fmla="*/ 6 h 30"/>
                <a:gd name="T52" fmla="*/ 9 w 68"/>
                <a:gd name="T53" fmla="*/ 5 h 30"/>
                <a:gd name="T54" fmla="*/ 8 w 68"/>
                <a:gd name="T55" fmla="*/ 4 h 30"/>
                <a:gd name="T56" fmla="*/ 7 w 68"/>
                <a:gd name="T57" fmla="*/ 3 h 30"/>
                <a:gd name="T58" fmla="*/ 6 w 68"/>
                <a:gd name="T59" fmla="*/ 3 h 30"/>
                <a:gd name="T60" fmla="*/ 5 w 68"/>
                <a:gd name="T61" fmla="*/ 3 h 30"/>
                <a:gd name="T62" fmla="*/ 4 w 68"/>
                <a:gd name="T63" fmla="*/ 2 h 30"/>
                <a:gd name="T64" fmla="*/ 3 w 68"/>
                <a:gd name="T65" fmla="*/ 2 h 30"/>
                <a:gd name="T66" fmla="*/ 2 w 68"/>
                <a:gd name="T67" fmla="*/ 2 h 30"/>
                <a:gd name="T68" fmla="*/ 1 w 68"/>
                <a:gd name="T69" fmla="*/ 1 h 30"/>
                <a:gd name="T70" fmla="*/ 1 w 68"/>
                <a:gd name="T71" fmla="*/ 1 h 30"/>
                <a:gd name="T72" fmla="*/ 0 w 68"/>
                <a:gd name="T73" fmla="*/ 0 h 30"/>
                <a:gd name="T74" fmla="*/ 0 w 68"/>
                <a:gd name="T75" fmla="*/ 0 h 30"/>
                <a:gd name="T76" fmla="*/ 0 w 68"/>
                <a:gd name="T77" fmla="*/ 0 h 30"/>
                <a:gd name="T78" fmla="*/ 0 w 68"/>
                <a:gd name="T79" fmla="*/ 0 h 30"/>
                <a:gd name="T80" fmla="*/ 0 w 68"/>
                <a:gd name="T81" fmla="*/ 0 h 30"/>
                <a:gd name="T82" fmla="*/ 0 w 68"/>
                <a:gd name="T83" fmla="*/ 0 h 3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"/>
                <a:gd name="T127" fmla="*/ 0 h 30"/>
                <a:gd name="T128" fmla="*/ 68 w 68"/>
                <a:gd name="T129" fmla="*/ 30 h 3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" h="30">
                  <a:moveTo>
                    <a:pt x="0" y="0"/>
                  </a:moveTo>
                  <a:lnTo>
                    <a:pt x="2" y="2"/>
                  </a:lnTo>
                  <a:lnTo>
                    <a:pt x="5" y="4"/>
                  </a:lnTo>
                  <a:lnTo>
                    <a:pt x="6" y="7"/>
                  </a:lnTo>
                  <a:lnTo>
                    <a:pt x="8" y="8"/>
                  </a:lnTo>
                  <a:lnTo>
                    <a:pt x="14" y="10"/>
                  </a:lnTo>
                  <a:lnTo>
                    <a:pt x="18" y="14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2" y="23"/>
                  </a:lnTo>
                  <a:lnTo>
                    <a:pt x="37" y="25"/>
                  </a:lnTo>
                  <a:lnTo>
                    <a:pt x="41" y="27"/>
                  </a:lnTo>
                  <a:lnTo>
                    <a:pt x="45" y="28"/>
                  </a:lnTo>
                  <a:lnTo>
                    <a:pt x="50" y="30"/>
                  </a:lnTo>
                  <a:lnTo>
                    <a:pt x="54" y="30"/>
                  </a:lnTo>
                  <a:lnTo>
                    <a:pt x="60" y="30"/>
                  </a:lnTo>
                  <a:lnTo>
                    <a:pt x="65" y="30"/>
                  </a:lnTo>
                  <a:lnTo>
                    <a:pt x="66" y="30"/>
                  </a:lnTo>
                  <a:lnTo>
                    <a:pt x="67" y="27"/>
                  </a:lnTo>
                  <a:lnTo>
                    <a:pt x="68" y="26"/>
                  </a:lnTo>
                  <a:lnTo>
                    <a:pt x="67" y="26"/>
                  </a:lnTo>
                  <a:lnTo>
                    <a:pt x="62" y="25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46" y="24"/>
                  </a:lnTo>
                  <a:lnTo>
                    <a:pt x="40" y="23"/>
                  </a:lnTo>
                  <a:lnTo>
                    <a:pt x="37" y="19"/>
                  </a:lnTo>
                  <a:lnTo>
                    <a:pt x="32" y="16"/>
                  </a:lnTo>
                  <a:lnTo>
                    <a:pt x="29" y="12"/>
                  </a:lnTo>
                  <a:lnTo>
                    <a:pt x="25" y="10"/>
                  </a:lnTo>
                  <a:lnTo>
                    <a:pt x="21" y="9"/>
                  </a:lnTo>
                  <a:lnTo>
                    <a:pt x="16" y="8"/>
                  </a:lnTo>
                  <a:lnTo>
                    <a:pt x="13" y="7"/>
                  </a:lnTo>
                  <a:lnTo>
                    <a:pt x="9" y="5"/>
                  </a:lnTo>
                  <a:lnTo>
                    <a:pt x="7" y="3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42" name="Freeform 107"/>
            <p:cNvSpPr>
              <a:spLocks/>
            </p:cNvSpPr>
            <p:nvPr/>
          </p:nvSpPr>
          <p:spPr bwMode="auto">
            <a:xfrm>
              <a:off x="4536" y="3182"/>
              <a:ext cx="24" cy="20"/>
            </a:xfrm>
            <a:custGeom>
              <a:avLst/>
              <a:gdLst>
                <a:gd name="T0" fmla="*/ 0 w 48"/>
                <a:gd name="T1" fmla="*/ 0 h 42"/>
                <a:gd name="T2" fmla="*/ 1 w 48"/>
                <a:gd name="T3" fmla="*/ 1 h 42"/>
                <a:gd name="T4" fmla="*/ 1 w 48"/>
                <a:gd name="T5" fmla="*/ 3 h 42"/>
                <a:gd name="T6" fmla="*/ 1 w 48"/>
                <a:gd name="T7" fmla="*/ 4 h 42"/>
                <a:gd name="T8" fmla="*/ 1 w 48"/>
                <a:gd name="T9" fmla="*/ 5 h 42"/>
                <a:gd name="T10" fmla="*/ 1 w 48"/>
                <a:gd name="T11" fmla="*/ 6 h 42"/>
                <a:gd name="T12" fmla="*/ 1 w 48"/>
                <a:gd name="T13" fmla="*/ 6 h 42"/>
                <a:gd name="T14" fmla="*/ 1 w 48"/>
                <a:gd name="T15" fmla="*/ 6 h 42"/>
                <a:gd name="T16" fmla="*/ 0 w 48"/>
                <a:gd name="T17" fmla="*/ 7 h 42"/>
                <a:gd name="T18" fmla="*/ 0 w 48"/>
                <a:gd name="T19" fmla="*/ 8 h 42"/>
                <a:gd name="T20" fmla="*/ 1 w 48"/>
                <a:gd name="T21" fmla="*/ 9 h 42"/>
                <a:gd name="T22" fmla="*/ 2 w 48"/>
                <a:gd name="T23" fmla="*/ 10 h 42"/>
                <a:gd name="T24" fmla="*/ 3 w 48"/>
                <a:gd name="T25" fmla="*/ 10 h 42"/>
                <a:gd name="T26" fmla="*/ 3 w 48"/>
                <a:gd name="T27" fmla="*/ 10 h 42"/>
                <a:gd name="T28" fmla="*/ 5 w 48"/>
                <a:gd name="T29" fmla="*/ 9 h 42"/>
                <a:gd name="T30" fmla="*/ 6 w 48"/>
                <a:gd name="T31" fmla="*/ 8 h 42"/>
                <a:gd name="T32" fmla="*/ 6 w 48"/>
                <a:gd name="T33" fmla="*/ 7 h 42"/>
                <a:gd name="T34" fmla="*/ 7 w 48"/>
                <a:gd name="T35" fmla="*/ 6 h 42"/>
                <a:gd name="T36" fmla="*/ 9 w 48"/>
                <a:gd name="T37" fmla="*/ 5 h 42"/>
                <a:gd name="T38" fmla="*/ 11 w 48"/>
                <a:gd name="T39" fmla="*/ 3 h 42"/>
                <a:gd name="T40" fmla="*/ 12 w 48"/>
                <a:gd name="T41" fmla="*/ 3 h 42"/>
                <a:gd name="T42" fmla="*/ 12 w 48"/>
                <a:gd name="T43" fmla="*/ 2 h 42"/>
                <a:gd name="T44" fmla="*/ 12 w 48"/>
                <a:gd name="T45" fmla="*/ 2 h 42"/>
                <a:gd name="T46" fmla="*/ 12 w 48"/>
                <a:gd name="T47" fmla="*/ 1 h 42"/>
                <a:gd name="T48" fmla="*/ 12 w 48"/>
                <a:gd name="T49" fmla="*/ 1 h 42"/>
                <a:gd name="T50" fmla="*/ 10 w 48"/>
                <a:gd name="T51" fmla="*/ 2 h 42"/>
                <a:gd name="T52" fmla="*/ 8 w 48"/>
                <a:gd name="T53" fmla="*/ 3 h 42"/>
                <a:gd name="T54" fmla="*/ 6 w 48"/>
                <a:gd name="T55" fmla="*/ 5 h 42"/>
                <a:gd name="T56" fmla="*/ 5 w 48"/>
                <a:gd name="T57" fmla="*/ 6 h 42"/>
                <a:gd name="T58" fmla="*/ 5 w 48"/>
                <a:gd name="T59" fmla="*/ 6 h 42"/>
                <a:gd name="T60" fmla="*/ 3 w 48"/>
                <a:gd name="T61" fmla="*/ 7 h 42"/>
                <a:gd name="T62" fmla="*/ 3 w 48"/>
                <a:gd name="T63" fmla="*/ 7 h 42"/>
                <a:gd name="T64" fmla="*/ 2 w 48"/>
                <a:gd name="T65" fmla="*/ 7 h 42"/>
                <a:gd name="T66" fmla="*/ 2 w 48"/>
                <a:gd name="T67" fmla="*/ 7 h 42"/>
                <a:gd name="T68" fmla="*/ 2 w 48"/>
                <a:gd name="T69" fmla="*/ 6 h 42"/>
                <a:gd name="T70" fmla="*/ 2 w 48"/>
                <a:gd name="T71" fmla="*/ 5 h 42"/>
                <a:gd name="T72" fmla="*/ 2 w 48"/>
                <a:gd name="T73" fmla="*/ 5 h 42"/>
                <a:gd name="T74" fmla="*/ 2 w 48"/>
                <a:gd name="T75" fmla="*/ 3 h 42"/>
                <a:gd name="T76" fmla="*/ 2 w 48"/>
                <a:gd name="T77" fmla="*/ 2 h 42"/>
                <a:gd name="T78" fmla="*/ 1 w 48"/>
                <a:gd name="T79" fmla="*/ 1 h 42"/>
                <a:gd name="T80" fmla="*/ 0 w 48"/>
                <a:gd name="T81" fmla="*/ 0 h 42"/>
                <a:gd name="T82" fmla="*/ 0 w 48"/>
                <a:gd name="T83" fmla="*/ 0 h 42"/>
                <a:gd name="T84" fmla="*/ 0 w 48"/>
                <a:gd name="T85" fmla="*/ 0 h 42"/>
                <a:gd name="T86" fmla="*/ 0 w 48"/>
                <a:gd name="T87" fmla="*/ 0 h 42"/>
                <a:gd name="T88" fmla="*/ 0 w 48"/>
                <a:gd name="T89" fmla="*/ 0 h 42"/>
                <a:gd name="T90" fmla="*/ 0 w 48"/>
                <a:gd name="T91" fmla="*/ 0 h 4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8"/>
                <a:gd name="T139" fmla="*/ 0 h 42"/>
                <a:gd name="T140" fmla="*/ 48 w 48"/>
                <a:gd name="T141" fmla="*/ 42 h 4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8" h="42">
                  <a:moveTo>
                    <a:pt x="0" y="2"/>
                  </a:moveTo>
                  <a:lnTo>
                    <a:pt x="1" y="6"/>
                  </a:lnTo>
                  <a:lnTo>
                    <a:pt x="2" y="12"/>
                  </a:lnTo>
                  <a:lnTo>
                    <a:pt x="2" y="17"/>
                  </a:lnTo>
                  <a:lnTo>
                    <a:pt x="2" y="22"/>
                  </a:lnTo>
                  <a:lnTo>
                    <a:pt x="2" y="25"/>
                  </a:lnTo>
                  <a:lnTo>
                    <a:pt x="1" y="26"/>
                  </a:lnTo>
                  <a:lnTo>
                    <a:pt x="1" y="28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9" y="42"/>
                  </a:lnTo>
                  <a:lnTo>
                    <a:pt x="14" y="41"/>
                  </a:lnTo>
                  <a:lnTo>
                    <a:pt x="18" y="38"/>
                  </a:lnTo>
                  <a:lnTo>
                    <a:pt x="22" y="35"/>
                  </a:lnTo>
                  <a:lnTo>
                    <a:pt x="25" y="32"/>
                  </a:lnTo>
                  <a:lnTo>
                    <a:pt x="31" y="26"/>
                  </a:lnTo>
                  <a:lnTo>
                    <a:pt x="36" y="21"/>
                  </a:lnTo>
                  <a:lnTo>
                    <a:pt x="41" y="15"/>
                  </a:lnTo>
                  <a:lnTo>
                    <a:pt x="47" y="12"/>
                  </a:lnTo>
                  <a:lnTo>
                    <a:pt x="47" y="11"/>
                  </a:lnTo>
                  <a:lnTo>
                    <a:pt x="48" y="8"/>
                  </a:lnTo>
                  <a:lnTo>
                    <a:pt x="48" y="7"/>
                  </a:lnTo>
                  <a:lnTo>
                    <a:pt x="47" y="7"/>
                  </a:lnTo>
                  <a:lnTo>
                    <a:pt x="39" y="10"/>
                  </a:lnTo>
                  <a:lnTo>
                    <a:pt x="32" y="14"/>
                  </a:lnTo>
                  <a:lnTo>
                    <a:pt x="25" y="20"/>
                  </a:lnTo>
                  <a:lnTo>
                    <a:pt x="20" y="26"/>
                  </a:lnTo>
                  <a:lnTo>
                    <a:pt x="17" y="28"/>
                  </a:lnTo>
                  <a:lnTo>
                    <a:pt x="15" y="30"/>
                  </a:lnTo>
                  <a:lnTo>
                    <a:pt x="12" y="32"/>
                  </a:lnTo>
                  <a:lnTo>
                    <a:pt x="8" y="30"/>
                  </a:lnTo>
                  <a:lnTo>
                    <a:pt x="7" y="29"/>
                  </a:lnTo>
                  <a:lnTo>
                    <a:pt x="6" y="27"/>
                  </a:lnTo>
                  <a:lnTo>
                    <a:pt x="6" y="23"/>
                  </a:lnTo>
                  <a:lnTo>
                    <a:pt x="6" y="21"/>
                  </a:lnTo>
                  <a:lnTo>
                    <a:pt x="6" y="15"/>
                  </a:lnTo>
                  <a:lnTo>
                    <a:pt x="5" y="11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43" name="Freeform 108"/>
            <p:cNvSpPr>
              <a:spLocks/>
            </p:cNvSpPr>
            <p:nvPr/>
          </p:nvSpPr>
          <p:spPr bwMode="auto">
            <a:xfrm>
              <a:off x="4452" y="3301"/>
              <a:ext cx="105" cy="298"/>
            </a:xfrm>
            <a:custGeom>
              <a:avLst/>
              <a:gdLst>
                <a:gd name="T0" fmla="*/ 49 w 211"/>
                <a:gd name="T1" fmla="*/ 4 h 595"/>
                <a:gd name="T2" fmla="*/ 43 w 211"/>
                <a:gd name="T3" fmla="*/ 11 h 595"/>
                <a:gd name="T4" fmla="*/ 38 w 211"/>
                <a:gd name="T5" fmla="*/ 19 h 595"/>
                <a:gd name="T6" fmla="*/ 32 w 211"/>
                <a:gd name="T7" fmla="*/ 27 h 595"/>
                <a:gd name="T8" fmla="*/ 26 w 211"/>
                <a:gd name="T9" fmla="*/ 36 h 595"/>
                <a:gd name="T10" fmla="*/ 21 w 211"/>
                <a:gd name="T11" fmla="*/ 46 h 595"/>
                <a:gd name="T12" fmla="*/ 16 w 211"/>
                <a:gd name="T13" fmla="*/ 55 h 595"/>
                <a:gd name="T14" fmla="*/ 12 w 211"/>
                <a:gd name="T15" fmla="*/ 65 h 595"/>
                <a:gd name="T16" fmla="*/ 8 w 211"/>
                <a:gd name="T17" fmla="*/ 76 h 595"/>
                <a:gd name="T18" fmla="*/ 5 w 211"/>
                <a:gd name="T19" fmla="*/ 86 h 595"/>
                <a:gd name="T20" fmla="*/ 3 w 211"/>
                <a:gd name="T21" fmla="*/ 97 h 595"/>
                <a:gd name="T22" fmla="*/ 1 w 211"/>
                <a:gd name="T23" fmla="*/ 107 h 595"/>
                <a:gd name="T24" fmla="*/ 0 w 211"/>
                <a:gd name="T25" fmla="*/ 121 h 595"/>
                <a:gd name="T26" fmla="*/ 0 w 211"/>
                <a:gd name="T27" fmla="*/ 139 h 595"/>
                <a:gd name="T28" fmla="*/ 4 w 211"/>
                <a:gd name="T29" fmla="*/ 149 h 595"/>
                <a:gd name="T30" fmla="*/ 8 w 211"/>
                <a:gd name="T31" fmla="*/ 149 h 595"/>
                <a:gd name="T32" fmla="*/ 13 w 211"/>
                <a:gd name="T33" fmla="*/ 145 h 595"/>
                <a:gd name="T34" fmla="*/ 17 w 211"/>
                <a:gd name="T35" fmla="*/ 139 h 595"/>
                <a:gd name="T36" fmla="*/ 18 w 211"/>
                <a:gd name="T37" fmla="*/ 131 h 595"/>
                <a:gd name="T38" fmla="*/ 19 w 211"/>
                <a:gd name="T39" fmla="*/ 124 h 595"/>
                <a:gd name="T40" fmla="*/ 20 w 211"/>
                <a:gd name="T41" fmla="*/ 109 h 595"/>
                <a:gd name="T42" fmla="*/ 23 w 211"/>
                <a:gd name="T43" fmla="*/ 90 h 595"/>
                <a:gd name="T44" fmla="*/ 26 w 211"/>
                <a:gd name="T45" fmla="*/ 75 h 595"/>
                <a:gd name="T46" fmla="*/ 29 w 211"/>
                <a:gd name="T47" fmla="*/ 65 h 595"/>
                <a:gd name="T48" fmla="*/ 31 w 211"/>
                <a:gd name="T49" fmla="*/ 54 h 595"/>
                <a:gd name="T50" fmla="*/ 34 w 211"/>
                <a:gd name="T51" fmla="*/ 44 h 595"/>
                <a:gd name="T52" fmla="*/ 37 w 211"/>
                <a:gd name="T53" fmla="*/ 34 h 595"/>
                <a:gd name="T54" fmla="*/ 40 w 211"/>
                <a:gd name="T55" fmla="*/ 24 h 595"/>
                <a:gd name="T56" fmla="*/ 44 w 211"/>
                <a:gd name="T57" fmla="*/ 14 h 595"/>
                <a:gd name="T58" fmla="*/ 49 w 211"/>
                <a:gd name="T59" fmla="*/ 5 h 595"/>
                <a:gd name="T60" fmla="*/ 52 w 211"/>
                <a:gd name="T61" fmla="*/ 0 h 595"/>
                <a:gd name="T62" fmla="*/ 52 w 211"/>
                <a:gd name="T63" fmla="*/ 0 h 595"/>
                <a:gd name="T64" fmla="*/ 52 w 211"/>
                <a:gd name="T65" fmla="*/ 0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1"/>
                <a:gd name="T100" fmla="*/ 0 h 595"/>
                <a:gd name="T101" fmla="*/ 211 w 211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1" h="595">
                  <a:moveTo>
                    <a:pt x="211" y="0"/>
                  </a:moveTo>
                  <a:lnTo>
                    <a:pt x="197" y="14"/>
                  </a:lnTo>
                  <a:lnTo>
                    <a:pt x="185" y="29"/>
                  </a:lnTo>
                  <a:lnTo>
                    <a:pt x="174" y="44"/>
                  </a:lnTo>
                  <a:lnTo>
                    <a:pt x="162" y="60"/>
                  </a:lnTo>
                  <a:lnTo>
                    <a:pt x="152" y="76"/>
                  </a:lnTo>
                  <a:lnTo>
                    <a:pt x="140" y="92"/>
                  </a:lnTo>
                  <a:lnTo>
                    <a:pt x="130" y="108"/>
                  </a:lnTo>
                  <a:lnTo>
                    <a:pt x="120" y="124"/>
                  </a:lnTo>
                  <a:lnTo>
                    <a:pt x="107" y="143"/>
                  </a:lnTo>
                  <a:lnTo>
                    <a:pt x="97" y="161"/>
                  </a:lnTo>
                  <a:lnTo>
                    <a:pt x="85" y="181"/>
                  </a:lnTo>
                  <a:lnTo>
                    <a:pt x="76" y="199"/>
                  </a:lnTo>
                  <a:lnTo>
                    <a:pt x="65" y="219"/>
                  </a:lnTo>
                  <a:lnTo>
                    <a:pt x="57" y="239"/>
                  </a:lnTo>
                  <a:lnTo>
                    <a:pt x="49" y="259"/>
                  </a:lnTo>
                  <a:lnTo>
                    <a:pt x="41" y="280"/>
                  </a:lnTo>
                  <a:lnTo>
                    <a:pt x="34" y="301"/>
                  </a:lnTo>
                  <a:lnTo>
                    <a:pt x="29" y="321"/>
                  </a:lnTo>
                  <a:lnTo>
                    <a:pt x="23" y="342"/>
                  </a:lnTo>
                  <a:lnTo>
                    <a:pt x="18" y="364"/>
                  </a:lnTo>
                  <a:lnTo>
                    <a:pt x="14" y="385"/>
                  </a:lnTo>
                  <a:lnTo>
                    <a:pt x="9" y="406"/>
                  </a:lnTo>
                  <a:lnTo>
                    <a:pt x="5" y="427"/>
                  </a:lnTo>
                  <a:lnTo>
                    <a:pt x="3" y="449"/>
                  </a:lnTo>
                  <a:lnTo>
                    <a:pt x="0" y="482"/>
                  </a:lnTo>
                  <a:lnTo>
                    <a:pt x="0" y="518"/>
                  </a:lnTo>
                  <a:lnTo>
                    <a:pt x="3" y="554"/>
                  </a:lnTo>
                  <a:lnTo>
                    <a:pt x="14" y="586"/>
                  </a:lnTo>
                  <a:lnTo>
                    <a:pt x="18" y="593"/>
                  </a:lnTo>
                  <a:lnTo>
                    <a:pt x="25" y="595"/>
                  </a:lnTo>
                  <a:lnTo>
                    <a:pt x="33" y="595"/>
                  </a:lnTo>
                  <a:lnTo>
                    <a:pt x="40" y="592"/>
                  </a:lnTo>
                  <a:lnTo>
                    <a:pt x="52" y="580"/>
                  </a:lnTo>
                  <a:lnTo>
                    <a:pt x="61" y="568"/>
                  </a:lnTo>
                  <a:lnTo>
                    <a:pt x="68" y="554"/>
                  </a:lnTo>
                  <a:lnTo>
                    <a:pt x="72" y="539"/>
                  </a:lnTo>
                  <a:lnTo>
                    <a:pt x="75" y="524"/>
                  </a:lnTo>
                  <a:lnTo>
                    <a:pt x="77" y="509"/>
                  </a:lnTo>
                  <a:lnTo>
                    <a:pt x="78" y="493"/>
                  </a:lnTo>
                  <a:lnTo>
                    <a:pt x="79" y="477"/>
                  </a:lnTo>
                  <a:lnTo>
                    <a:pt x="83" y="436"/>
                  </a:lnTo>
                  <a:lnTo>
                    <a:pt x="88" y="397"/>
                  </a:lnTo>
                  <a:lnTo>
                    <a:pt x="95" y="357"/>
                  </a:lnTo>
                  <a:lnTo>
                    <a:pt x="103" y="318"/>
                  </a:lnTo>
                  <a:lnTo>
                    <a:pt x="107" y="297"/>
                  </a:lnTo>
                  <a:lnTo>
                    <a:pt x="112" y="276"/>
                  </a:lnTo>
                  <a:lnTo>
                    <a:pt x="116" y="257"/>
                  </a:lnTo>
                  <a:lnTo>
                    <a:pt x="121" y="236"/>
                  </a:lnTo>
                  <a:lnTo>
                    <a:pt x="125" y="216"/>
                  </a:lnTo>
                  <a:lnTo>
                    <a:pt x="131" y="197"/>
                  </a:lnTo>
                  <a:lnTo>
                    <a:pt x="137" y="176"/>
                  </a:lnTo>
                  <a:lnTo>
                    <a:pt x="143" y="157"/>
                  </a:lnTo>
                  <a:lnTo>
                    <a:pt x="148" y="136"/>
                  </a:lnTo>
                  <a:lnTo>
                    <a:pt x="154" y="115"/>
                  </a:lnTo>
                  <a:lnTo>
                    <a:pt x="161" y="94"/>
                  </a:lnTo>
                  <a:lnTo>
                    <a:pt x="168" y="75"/>
                  </a:lnTo>
                  <a:lnTo>
                    <a:pt x="176" y="55"/>
                  </a:lnTo>
                  <a:lnTo>
                    <a:pt x="185" y="36"/>
                  </a:lnTo>
                  <a:lnTo>
                    <a:pt x="197" y="17"/>
                  </a:lnTo>
                  <a:lnTo>
                    <a:pt x="211" y="1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44" name="Freeform 109"/>
            <p:cNvSpPr>
              <a:spLocks/>
            </p:cNvSpPr>
            <p:nvPr/>
          </p:nvSpPr>
          <p:spPr bwMode="auto">
            <a:xfrm>
              <a:off x="4564" y="3227"/>
              <a:ext cx="9" cy="60"/>
            </a:xfrm>
            <a:custGeom>
              <a:avLst/>
              <a:gdLst>
                <a:gd name="T0" fmla="*/ 0 w 20"/>
                <a:gd name="T1" fmla="*/ 0 h 119"/>
                <a:gd name="T2" fmla="*/ 0 w 20"/>
                <a:gd name="T3" fmla="*/ 8 h 119"/>
                <a:gd name="T4" fmla="*/ 1 w 20"/>
                <a:gd name="T5" fmla="*/ 15 h 119"/>
                <a:gd name="T6" fmla="*/ 2 w 20"/>
                <a:gd name="T7" fmla="*/ 23 h 119"/>
                <a:gd name="T8" fmla="*/ 3 w 20"/>
                <a:gd name="T9" fmla="*/ 30 h 119"/>
                <a:gd name="T10" fmla="*/ 3 w 20"/>
                <a:gd name="T11" fmla="*/ 30 h 119"/>
                <a:gd name="T12" fmla="*/ 4 w 20"/>
                <a:gd name="T13" fmla="*/ 30 h 119"/>
                <a:gd name="T14" fmla="*/ 4 w 20"/>
                <a:gd name="T15" fmla="*/ 30 h 119"/>
                <a:gd name="T16" fmla="*/ 4 w 20"/>
                <a:gd name="T17" fmla="*/ 29 h 119"/>
                <a:gd name="T18" fmla="*/ 3 w 20"/>
                <a:gd name="T19" fmla="*/ 22 h 119"/>
                <a:gd name="T20" fmla="*/ 2 w 20"/>
                <a:gd name="T21" fmla="*/ 15 h 119"/>
                <a:gd name="T22" fmla="*/ 1 w 20"/>
                <a:gd name="T23" fmla="*/ 8 h 119"/>
                <a:gd name="T24" fmla="*/ 0 w 20"/>
                <a:gd name="T25" fmla="*/ 0 h 119"/>
                <a:gd name="T26" fmla="*/ 0 w 20"/>
                <a:gd name="T27" fmla="*/ 0 h 119"/>
                <a:gd name="T28" fmla="*/ 0 w 20"/>
                <a:gd name="T29" fmla="*/ 0 h 119"/>
                <a:gd name="T30" fmla="*/ 0 w 20"/>
                <a:gd name="T31" fmla="*/ 0 h 119"/>
                <a:gd name="T32" fmla="*/ 0 w 20"/>
                <a:gd name="T33" fmla="*/ 0 h 119"/>
                <a:gd name="T34" fmla="*/ 0 w 20"/>
                <a:gd name="T35" fmla="*/ 0 h 11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"/>
                <a:gd name="T55" fmla="*/ 0 h 119"/>
                <a:gd name="T56" fmla="*/ 20 w 20"/>
                <a:gd name="T57" fmla="*/ 119 h 11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" h="119">
                  <a:moveTo>
                    <a:pt x="0" y="0"/>
                  </a:moveTo>
                  <a:lnTo>
                    <a:pt x="1" y="30"/>
                  </a:lnTo>
                  <a:lnTo>
                    <a:pt x="5" y="60"/>
                  </a:lnTo>
                  <a:lnTo>
                    <a:pt x="10" y="89"/>
                  </a:lnTo>
                  <a:lnTo>
                    <a:pt x="15" y="118"/>
                  </a:lnTo>
                  <a:lnTo>
                    <a:pt x="16" y="119"/>
                  </a:lnTo>
                  <a:lnTo>
                    <a:pt x="18" y="118"/>
                  </a:lnTo>
                  <a:lnTo>
                    <a:pt x="20" y="117"/>
                  </a:lnTo>
                  <a:lnTo>
                    <a:pt x="20" y="116"/>
                  </a:lnTo>
                  <a:lnTo>
                    <a:pt x="15" y="87"/>
                  </a:lnTo>
                  <a:lnTo>
                    <a:pt x="10" y="58"/>
                  </a:lnTo>
                  <a:lnTo>
                    <a:pt x="4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45" name="Freeform 110"/>
            <p:cNvSpPr>
              <a:spLocks/>
            </p:cNvSpPr>
            <p:nvPr/>
          </p:nvSpPr>
          <p:spPr bwMode="auto">
            <a:xfrm>
              <a:off x="4542" y="3227"/>
              <a:ext cx="150" cy="68"/>
            </a:xfrm>
            <a:custGeom>
              <a:avLst/>
              <a:gdLst>
                <a:gd name="T0" fmla="*/ 75 w 299"/>
                <a:gd name="T1" fmla="*/ 0 h 136"/>
                <a:gd name="T2" fmla="*/ 73 w 299"/>
                <a:gd name="T3" fmla="*/ 1 h 136"/>
                <a:gd name="T4" fmla="*/ 71 w 299"/>
                <a:gd name="T5" fmla="*/ 1 h 136"/>
                <a:gd name="T6" fmla="*/ 70 w 299"/>
                <a:gd name="T7" fmla="*/ 3 h 136"/>
                <a:gd name="T8" fmla="*/ 68 w 299"/>
                <a:gd name="T9" fmla="*/ 3 h 136"/>
                <a:gd name="T10" fmla="*/ 66 w 299"/>
                <a:gd name="T11" fmla="*/ 5 h 136"/>
                <a:gd name="T12" fmla="*/ 64 w 299"/>
                <a:gd name="T13" fmla="*/ 6 h 136"/>
                <a:gd name="T14" fmla="*/ 63 w 299"/>
                <a:gd name="T15" fmla="*/ 7 h 136"/>
                <a:gd name="T16" fmla="*/ 61 w 299"/>
                <a:gd name="T17" fmla="*/ 9 h 136"/>
                <a:gd name="T18" fmla="*/ 59 w 299"/>
                <a:gd name="T19" fmla="*/ 10 h 136"/>
                <a:gd name="T20" fmla="*/ 57 w 299"/>
                <a:gd name="T21" fmla="*/ 12 h 136"/>
                <a:gd name="T22" fmla="*/ 54 w 299"/>
                <a:gd name="T23" fmla="*/ 13 h 136"/>
                <a:gd name="T24" fmla="*/ 52 w 299"/>
                <a:gd name="T25" fmla="*/ 14 h 136"/>
                <a:gd name="T26" fmla="*/ 50 w 299"/>
                <a:gd name="T27" fmla="*/ 15 h 136"/>
                <a:gd name="T28" fmla="*/ 47 w 299"/>
                <a:gd name="T29" fmla="*/ 17 h 136"/>
                <a:gd name="T30" fmla="*/ 45 w 299"/>
                <a:gd name="T31" fmla="*/ 18 h 136"/>
                <a:gd name="T32" fmla="*/ 42 w 299"/>
                <a:gd name="T33" fmla="*/ 18 h 136"/>
                <a:gd name="T34" fmla="*/ 37 w 299"/>
                <a:gd name="T35" fmla="*/ 20 h 136"/>
                <a:gd name="T36" fmla="*/ 33 w 299"/>
                <a:gd name="T37" fmla="*/ 22 h 136"/>
                <a:gd name="T38" fmla="*/ 27 w 299"/>
                <a:gd name="T39" fmla="*/ 23 h 136"/>
                <a:gd name="T40" fmla="*/ 22 w 299"/>
                <a:gd name="T41" fmla="*/ 24 h 136"/>
                <a:gd name="T42" fmla="*/ 17 w 299"/>
                <a:gd name="T43" fmla="*/ 26 h 136"/>
                <a:gd name="T44" fmla="*/ 12 w 299"/>
                <a:gd name="T45" fmla="*/ 27 h 136"/>
                <a:gd name="T46" fmla="*/ 7 w 299"/>
                <a:gd name="T47" fmla="*/ 28 h 136"/>
                <a:gd name="T48" fmla="*/ 2 w 299"/>
                <a:gd name="T49" fmla="*/ 30 h 136"/>
                <a:gd name="T50" fmla="*/ 1 w 299"/>
                <a:gd name="T51" fmla="*/ 31 h 136"/>
                <a:gd name="T52" fmla="*/ 0 w 299"/>
                <a:gd name="T53" fmla="*/ 33 h 136"/>
                <a:gd name="T54" fmla="*/ 0 w 299"/>
                <a:gd name="T55" fmla="*/ 34 h 136"/>
                <a:gd name="T56" fmla="*/ 2 w 299"/>
                <a:gd name="T57" fmla="*/ 34 h 136"/>
                <a:gd name="T58" fmla="*/ 7 w 299"/>
                <a:gd name="T59" fmla="*/ 34 h 136"/>
                <a:gd name="T60" fmla="*/ 11 w 299"/>
                <a:gd name="T61" fmla="*/ 33 h 136"/>
                <a:gd name="T62" fmla="*/ 16 w 299"/>
                <a:gd name="T63" fmla="*/ 31 h 136"/>
                <a:gd name="T64" fmla="*/ 22 w 299"/>
                <a:gd name="T65" fmla="*/ 29 h 136"/>
                <a:gd name="T66" fmla="*/ 26 w 299"/>
                <a:gd name="T67" fmla="*/ 27 h 136"/>
                <a:gd name="T68" fmla="*/ 31 w 299"/>
                <a:gd name="T69" fmla="*/ 25 h 136"/>
                <a:gd name="T70" fmla="*/ 36 w 299"/>
                <a:gd name="T71" fmla="*/ 23 h 136"/>
                <a:gd name="T72" fmla="*/ 40 w 299"/>
                <a:gd name="T73" fmla="*/ 21 h 136"/>
                <a:gd name="T74" fmla="*/ 42 w 299"/>
                <a:gd name="T75" fmla="*/ 20 h 136"/>
                <a:gd name="T76" fmla="*/ 44 w 299"/>
                <a:gd name="T77" fmla="*/ 19 h 136"/>
                <a:gd name="T78" fmla="*/ 46 w 299"/>
                <a:gd name="T79" fmla="*/ 18 h 136"/>
                <a:gd name="T80" fmla="*/ 48 w 299"/>
                <a:gd name="T81" fmla="*/ 17 h 136"/>
                <a:gd name="T82" fmla="*/ 50 w 299"/>
                <a:gd name="T83" fmla="*/ 17 h 136"/>
                <a:gd name="T84" fmla="*/ 52 w 299"/>
                <a:gd name="T85" fmla="*/ 15 h 136"/>
                <a:gd name="T86" fmla="*/ 54 w 299"/>
                <a:gd name="T87" fmla="*/ 14 h 136"/>
                <a:gd name="T88" fmla="*/ 55 w 299"/>
                <a:gd name="T89" fmla="*/ 13 h 136"/>
                <a:gd name="T90" fmla="*/ 58 w 299"/>
                <a:gd name="T91" fmla="*/ 11 h 136"/>
                <a:gd name="T92" fmla="*/ 60 w 299"/>
                <a:gd name="T93" fmla="*/ 10 h 136"/>
                <a:gd name="T94" fmla="*/ 63 w 299"/>
                <a:gd name="T95" fmla="*/ 9 h 136"/>
                <a:gd name="T96" fmla="*/ 65 w 299"/>
                <a:gd name="T97" fmla="*/ 6 h 136"/>
                <a:gd name="T98" fmla="*/ 68 w 299"/>
                <a:gd name="T99" fmla="*/ 4 h 136"/>
                <a:gd name="T100" fmla="*/ 70 w 299"/>
                <a:gd name="T101" fmla="*/ 3 h 136"/>
                <a:gd name="T102" fmla="*/ 73 w 299"/>
                <a:gd name="T103" fmla="*/ 1 h 136"/>
                <a:gd name="T104" fmla="*/ 75 w 299"/>
                <a:gd name="T105" fmla="*/ 0 h 136"/>
                <a:gd name="T106" fmla="*/ 75 w 299"/>
                <a:gd name="T107" fmla="*/ 0 h 136"/>
                <a:gd name="T108" fmla="*/ 75 w 299"/>
                <a:gd name="T109" fmla="*/ 0 h 136"/>
                <a:gd name="T110" fmla="*/ 75 w 299"/>
                <a:gd name="T111" fmla="*/ 0 h 136"/>
                <a:gd name="T112" fmla="*/ 75 w 299"/>
                <a:gd name="T113" fmla="*/ 0 h 136"/>
                <a:gd name="T114" fmla="*/ 75 w 299"/>
                <a:gd name="T115" fmla="*/ 0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9"/>
                <a:gd name="T175" fmla="*/ 0 h 136"/>
                <a:gd name="T176" fmla="*/ 299 w 299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9" h="136">
                  <a:moveTo>
                    <a:pt x="299" y="0"/>
                  </a:moveTo>
                  <a:lnTo>
                    <a:pt x="292" y="4"/>
                  </a:lnTo>
                  <a:lnTo>
                    <a:pt x="284" y="7"/>
                  </a:lnTo>
                  <a:lnTo>
                    <a:pt x="277" y="12"/>
                  </a:lnTo>
                  <a:lnTo>
                    <a:pt x="270" y="15"/>
                  </a:lnTo>
                  <a:lnTo>
                    <a:pt x="263" y="21"/>
                  </a:lnTo>
                  <a:lnTo>
                    <a:pt x="256" y="26"/>
                  </a:lnTo>
                  <a:lnTo>
                    <a:pt x="251" y="30"/>
                  </a:lnTo>
                  <a:lnTo>
                    <a:pt x="244" y="35"/>
                  </a:lnTo>
                  <a:lnTo>
                    <a:pt x="235" y="42"/>
                  </a:lnTo>
                  <a:lnTo>
                    <a:pt x="225" y="48"/>
                  </a:lnTo>
                  <a:lnTo>
                    <a:pt x="216" y="53"/>
                  </a:lnTo>
                  <a:lnTo>
                    <a:pt x="207" y="58"/>
                  </a:lnTo>
                  <a:lnTo>
                    <a:pt x="198" y="63"/>
                  </a:lnTo>
                  <a:lnTo>
                    <a:pt x="187" y="67"/>
                  </a:lnTo>
                  <a:lnTo>
                    <a:pt x="178" y="72"/>
                  </a:lnTo>
                  <a:lnTo>
                    <a:pt x="168" y="75"/>
                  </a:lnTo>
                  <a:lnTo>
                    <a:pt x="148" y="82"/>
                  </a:lnTo>
                  <a:lnTo>
                    <a:pt x="129" y="89"/>
                  </a:lnTo>
                  <a:lnTo>
                    <a:pt x="108" y="94"/>
                  </a:lnTo>
                  <a:lnTo>
                    <a:pt x="88" y="99"/>
                  </a:lnTo>
                  <a:lnTo>
                    <a:pt x="67" y="104"/>
                  </a:lnTo>
                  <a:lnTo>
                    <a:pt x="47" y="110"/>
                  </a:lnTo>
                  <a:lnTo>
                    <a:pt x="27" y="114"/>
                  </a:lnTo>
                  <a:lnTo>
                    <a:pt x="8" y="121"/>
                  </a:lnTo>
                  <a:lnTo>
                    <a:pt x="3" y="125"/>
                  </a:lnTo>
                  <a:lnTo>
                    <a:pt x="0" y="131"/>
                  </a:lnTo>
                  <a:lnTo>
                    <a:pt x="0" y="135"/>
                  </a:lnTo>
                  <a:lnTo>
                    <a:pt x="5" y="136"/>
                  </a:lnTo>
                  <a:lnTo>
                    <a:pt x="25" y="134"/>
                  </a:lnTo>
                  <a:lnTo>
                    <a:pt x="44" y="129"/>
                  </a:lnTo>
                  <a:lnTo>
                    <a:pt x="64" y="124"/>
                  </a:lnTo>
                  <a:lnTo>
                    <a:pt x="85" y="117"/>
                  </a:lnTo>
                  <a:lnTo>
                    <a:pt x="103" y="109"/>
                  </a:lnTo>
                  <a:lnTo>
                    <a:pt x="123" y="101"/>
                  </a:lnTo>
                  <a:lnTo>
                    <a:pt x="141" y="94"/>
                  </a:lnTo>
                  <a:lnTo>
                    <a:pt x="160" y="86"/>
                  </a:lnTo>
                  <a:lnTo>
                    <a:pt x="168" y="82"/>
                  </a:lnTo>
                  <a:lnTo>
                    <a:pt x="175" y="79"/>
                  </a:lnTo>
                  <a:lnTo>
                    <a:pt x="183" y="75"/>
                  </a:lnTo>
                  <a:lnTo>
                    <a:pt x="191" y="71"/>
                  </a:lnTo>
                  <a:lnTo>
                    <a:pt x="198" y="67"/>
                  </a:lnTo>
                  <a:lnTo>
                    <a:pt x="206" y="63"/>
                  </a:lnTo>
                  <a:lnTo>
                    <a:pt x="213" y="58"/>
                  </a:lnTo>
                  <a:lnTo>
                    <a:pt x="220" y="53"/>
                  </a:lnTo>
                  <a:lnTo>
                    <a:pt x="230" y="46"/>
                  </a:lnTo>
                  <a:lnTo>
                    <a:pt x="239" y="40"/>
                  </a:lnTo>
                  <a:lnTo>
                    <a:pt x="250" y="33"/>
                  </a:lnTo>
                  <a:lnTo>
                    <a:pt x="259" y="26"/>
                  </a:lnTo>
                  <a:lnTo>
                    <a:pt x="269" y="19"/>
                  </a:lnTo>
                  <a:lnTo>
                    <a:pt x="278" y="12"/>
                  </a:lnTo>
                  <a:lnTo>
                    <a:pt x="289" y="6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46" name="Freeform 111"/>
            <p:cNvSpPr>
              <a:spLocks/>
            </p:cNvSpPr>
            <p:nvPr/>
          </p:nvSpPr>
          <p:spPr bwMode="auto">
            <a:xfrm>
              <a:off x="4561" y="3283"/>
              <a:ext cx="10" cy="67"/>
            </a:xfrm>
            <a:custGeom>
              <a:avLst/>
              <a:gdLst>
                <a:gd name="T0" fmla="*/ 1 w 19"/>
                <a:gd name="T1" fmla="*/ 0 h 136"/>
                <a:gd name="T2" fmla="*/ 1 w 19"/>
                <a:gd name="T3" fmla="*/ 8 h 136"/>
                <a:gd name="T4" fmla="*/ 0 w 19"/>
                <a:gd name="T5" fmla="*/ 17 h 136"/>
                <a:gd name="T6" fmla="*/ 1 w 19"/>
                <a:gd name="T7" fmla="*/ 26 h 136"/>
                <a:gd name="T8" fmla="*/ 3 w 19"/>
                <a:gd name="T9" fmla="*/ 33 h 136"/>
                <a:gd name="T10" fmla="*/ 4 w 19"/>
                <a:gd name="T11" fmla="*/ 33 h 136"/>
                <a:gd name="T12" fmla="*/ 5 w 19"/>
                <a:gd name="T13" fmla="*/ 33 h 136"/>
                <a:gd name="T14" fmla="*/ 5 w 19"/>
                <a:gd name="T15" fmla="*/ 33 h 136"/>
                <a:gd name="T16" fmla="*/ 5 w 19"/>
                <a:gd name="T17" fmla="*/ 32 h 136"/>
                <a:gd name="T18" fmla="*/ 3 w 19"/>
                <a:gd name="T19" fmla="*/ 24 h 136"/>
                <a:gd name="T20" fmla="*/ 2 w 19"/>
                <a:gd name="T21" fmla="*/ 16 h 136"/>
                <a:gd name="T22" fmla="*/ 2 w 19"/>
                <a:gd name="T23" fmla="*/ 8 h 136"/>
                <a:gd name="T24" fmla="*/ 1 w 19"/>
                <a:gd name="T25" fmla="*/ 0 h 136"/>
                <a:gd name="T26" fmla="*/ 1 w 19"/>
                <a:gd name="T27" fmla="*/ 0 h 136"/>
                <a:gd name="T28" fmla="*/ 1 w 19"/>
                <a:gd name="T29" fmla="*/ 0 h 136"/>
                <a:gd name="T30" fmla="*/ 1 w 19"/>
                <a:gd name="T31" fmla="*/ 0 h 136"/>
                <a:gd name="T32" fmla="*/ 1 w 19"/>
                <a:gd name="T33" fmla="*/ 0 h 136"/>
                <a:gd name="T34" fmla="*/ 1 w 19"/>
                <a:gd name="T35" fmla="*/ 0 h 1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9"/>
                <a:gd name="T55" fmla="*/ 0 h 136"/>
                <a:gd name="T56" fmla="*/ 19 w 19"/>
                <a:gd name="T57" fmla="*/ 136 h 1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9" h="136">
                  <a:moveTo>
                    <a:pt x="4" y="0"/>
                  </a:moveTo>
                  <a:lnTo>
                    <a:pt x="2" y="33"/>
                  </a:lnTo>
                  <a:lnTo>
                    <a:pt x="0" y="69"/>
                  </a:lnTo>
                  <a:lnTo>
                    <a:pt x="2" y="105"/>
                  </a:lnTo>
                  <a:lnTo>
                    <a:pt x="12" y="136"/>
                  </a:lnTo>
                  <a:lnTo>
                    <a:pt x="15" y="136"/>
                  </a:lnTo>
                  <a:lnTo>
                    <a:pt x="17" y="135"/>
                  </a:lnTo>
                  <a:lnTo>
                    <a:pt x="19" y="134"/>
                  </a:lnTo>
                  <a:lnTo>
                    <a:pt x="19" y="131"/>
                  </a:lnTo>
                  <a:lnTo>
                    <a:pt x="11" y="99"/>
                  </a:lnTo>
                  <a:lnTo>
                    <a:pt x="7" y="67"/>
                  </a:lnTo>
                  <a:lnTo>
                    <a:pt x="5" y="3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47" name="Freeform 112"/>
            <p:cNvSpPr>
              <a:spLocks/>
            </p:cNvSpPr>
            <p:nvPr/>
          </p:nvSpPr>
          <p:spPr bwMode="auto">
            <a:xfrm>
              <a:off x="4531" y="3277"/>
              <a:ext cx="48" cy="55"/>
            </a:xfrm>
            <a:custGeom>
              <a:avLst/>
              <a:gdLst>
                <a:gd name="T0" fmla="*/ 0 w 95"/>
                <a:gd name="T1" fmla="*/ 27 h 111"/>
                <a:gd name="T2" fmla="*/ 2 w 95"/>
                <a:gd name="T3" fmla="*/ 27 h 111"/>
                <a:gd name="T4" fmla="*/ 3 w 95"/>
                <a:gd name="T5" fmla="*/ 26 h 111"/>
                <a:gd name="T6" fmla="*/ 5 w 95"/>
                <a:gd name="T7" fmla="*/ 26 h 111"/>
                <a:gd name="T8" fmla="*/ 6 w 95"/>
                <a:gd name="T9" fmla="*/ 26 h 111"/>
                <a:gd name="T10" fmla="*/ 7 w 95"/>
                <a:gd name="T11" fmla="*/ 25 h 111"/>
                <a:gd name="T12" fmla="*/ 8 w 95"/>
                <a:gd name="T13" fmla="*/ 25 h 111"/>
                <a:gd name="T14" fmla="*/ 9 w 95"/>
                <a:gd name="T15" fmla="*/ 24 h 111"/>
                <a:gd name="T16" fmla="*/ 10 w 95"/>
                <a:gd name="T17" fmla="*/ 24 h 111"/>
                <a:gd name="T18" fmla="*/ 12 w 95"/>
                <a:gd name="T19" fmla="*/ 24 h 111"/>
                <a:gd name="T20" fmla="*/ 12 w 95"/>
                <a:gd name="T21" fmla="*/ 23 h 111"/>
                <a:gd name="T22" fmla="*/ 13 w 95"/>
                <a:gd name="T23" fmla="*/ 22 h 111"/>
                <a:gd name="T24" fmla="*/ 14 w 95"/>
                <a:gd name="T25" fmla="*/ 22 h 111"/>
                <a:gd name="T26" fmla="*/ 14 w 95"/>
                <a:gd name="T27" fmla="*/ 22 h 111"/>
                <a:gd name="T28" fmla="*/ 15 w 95"/>
                <a:gd name="T29" fmla="*/ 21 h 111"/>
                <a:gd name="T30" fmla="*/ 15 w 95"/>
                <a:gd name="T31" fmla="*/ 21 h 111"/>
                <a:gd name="T32" fmla="*/ 16 w 95"/>
                <a:gd name="T33" fmla="*/ 20 h 111"/>
                <a:gd name="T34" fmla="*/ 16 w 95"/>
                <a:gd name="T35" fmla="*/ 20 h 111"/>
                <a:gd name="T36" fmla="*/ 17 w 95"/>
                <a:gd name="T37" fmla="*/ 20 h 111"/>
                <a:gd name="T38" fmla="*/ 17 w 95"/>
                <a:gd name="T39" fmla="*/ 20 h 111"/>
                <a:gd name="T40" fmla="*/ 16 w 95"/>
                <a:gd name="T41" fmla="*/ 20 h 111"/>
                <a:gd name="T42" fmla="*/ 18 w 95"/>
                <a:gd name="T43" fmla="*/ 20 h 111"/>
                <a:gd name="T44" fmla="*/ 20 w 95"/>
                <a:gd name="T45" fmla="*/ 18 h 111"/>
                <a:gd name="T46" fmla="*/ 22 w 95"/>
                <a:gd name="T47" fmla="*/ 16 h 111"/>
                <a:gd name="T48" fmla="*/ 23 w 95"/>
                <a:gd name="T49" fmla="*/ 14 h 111"/>
                <a:gd name="T50" fmla="*/ 24 w 95"/>
                <a:gd name="T51" fmla="*/ 12 h 111"/>
                <a:gd name="T52" fmla="*/ 24 w 95"/>
                <a:gd name="T53" fmla="*/ 9 h 111"/>
                <a:gd name="T54" fmla="*/ 24 w 95"/>
                <a:gd name="T55" fmla="*/ 7 h 111"/>
                <a:gd name="T56" fmla="*/ 23 w 95"/>
                <a:gd name="T57" fmla="*/ 4 h 111"/>
                <a:gd name="T58" fmla="*/ 21 w 95"/>
                <a:gd name="T59" fmla="*/ 2 h 111"/>
                <a:gd name="T60" fmla="*/ 19 w 95"/>
                <a:gd name="T61" fmla="*/ 1 h 111"/>
                <a:gd name="T62" fmla="*/ 16 w 95"/>
                <a:gd name="T63" fmla="*/ 0 h 111"/>
                <a:gd name="T64" fmla="*/ 14 w 95"/>
                <a:gd name="T65" fmla="*/ 0 h 111"/>
                <a:gd name="T66" fmla="*/ 11 w 95"/>
                <a:gd name="T67" fmla="*/ 0 h 111"/>
                <a:gd name="T68" fmla="*/ 9 w 95"/>
                <a:gd name="T69" fmla="*/ 2 h 111"/>
                <a:gd name="T70" fmla="*/ 6 w 95"/>
                <a:gd name="T71" fmla="*/ 3 h 111"/>
                <a:gd name="T72" fmla="*/ 5 w 95"/>
                <a:gd name="T73" fmla="*/ 6 h 111"/>
                <a:gd name="T74" fmla="*/ 3 w 95"/>
                <a:gd name="T75" fmla="*/ 8 h 111"/>
                <a:gd name="T76" fmla="*/ 3 w 95"/>
                <a:gd name="T77" fmla="*/ 11 h 111"/>
                <a:gd name="T78" fmla="*/ 2 w 95"/>
                <a:gd name="T79" fmla="*/ 14 h 111"/>
                <a:gd name="T80" fmla="*/ 2 w 95"/>
                <a:gd name="T81" fmla="*/ 17 h 111"/>
                <a:gd name="T82" fmla="*/ 2 w 95"/>
                <a:gd name="T83" fmla="*/ 18 h 111"/>
                <a:gd name="T84" fmla="*/ 1 w 95"/>
                <a:gd name="T85" fmla="*/ 18 h 111"/>
                <a:gd name="T86" fmla="*/ 1 w 95"/>
                <a:gd name="T87" fmla="*/ 20 h 111"/>
                <a:gd name="T88" fmla="*/ 1 w 95"/>
                <a:gd name="T89" fmla="*/ 20 h 111"/>
                <a:gd name="T90" fmla="*/ 1 w 95"/>
                <a:gd name="T91" fmla="*/ 22 h 111"/>
                <a:gd name="T92" fmla="*/ 1 w 95"/>
                <a:gd name="T93" fmla="*/ 24 h 111"/>
                <a:gd name="T94" fmla="*/ 0 w 95"/>
                <a:gd name="T95" fmla="*/ 26 h 111"/>
                <a:gd name="T96" fmla="*/ 0 w 95"/>
                <a:gd name="T97" fmla="*/ 27 h 111"/>
                <a:gd name="T98" fmla="*/ 0 w 95"/>
                <a:gd name="T99" fmla="*/ 27 h 111"/>
                <a:gd name="T100" fmla="*/ 0 w 95"/>
                <a:gd name="T101" fmla="*/ 27 h 111"/>
                <a:gd name="T102" fmla="*/ 0 w 95"/>
                <a:gd name="T103" fmla="*/ 27 h 111"/>
                <a:gd name="T104" fmla="*/ 0 w 95"/>
                <a:gd name="T105" fmla="*/ 27 h 111"/>
                <a:gd name="T106" fmla="*/ 0 w 95"/>
                <a:gd name="T107" fmla="*/ 27 h 11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5"/>
                <a:gd name="T163" fmla="*/ 0 h 111"/>
                <a:gd name="T164" fmla="*/ 95 w 95"/>
                <a:gd name="T165" fmla="*/ 111 h 11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5" h="111">
                  <a:moveTo>
                    <a:pt x="0" y="111"/>
                  </a:moveTo>
                  <a:lnTo>
                    <a:pt x="7" y="109"/>
                  </a:lnTo>
                  <a:lnTo>
                    <a:pt x="11" y="106"/>
                  </a:lnTo>
                  <a:lnTo>
                    <a:pt x="17" y="105"/>
                  </a:lnTo>
                  <a:lnTo>
                    <a:pt x="23" y="104"/>
                  </a:lnTo>
                  <a:lnTo>
                    <a:pt x="27" y="102"/>
                  </a:lnTo>
                  <a:lnTo>
                    <a:pt x="32" y="101"/>
                  </a:lnTo>
                  <a:lnTo>
                    <a:pt x="35" y="98"/>
                  </a:lnTo>
                  <a:lnTo>
                    <a:pt x="40" y="97"/>
                  </a:lnTo>
                  <a:lnTo>
                    <a:pt x="45" y="96"/>
                  </a:lnTo>
                  <a:lnTo>
                    <a:pt x="48" y="94"/>
                  </a:lnTo>
                  <a:lnTo>
                    <a:pt x="52" y="91"/>
                  </a:lnTo>
                  <a:lnTo>
                    <a:pt x="55" y="89"/>
                  </a:lnTo>
                  <a:lnTo>
                    <a:pt x="56" y="88"/>
                  </a:lnTo>
                  <a:lnTo>
                    <a:pt x="59" y="86"/>
                  </a:lnTo>
                  <a:lnTo>
                    <a:pt x="60" y="85"/>
                  </a:lnTo>
                  <a:lnTo>
                    <a:pt x="61" y="83"/>
                  </a:lnTo>
                  <a:lnTo>
                    <a:pt x="63" y="82"/>
                  </a:lnTo>
                  <a:lnTo>
                    <a:pt x="65" y="82"/>
                  </a:lnTo>
                  <a:lnTo>
                    <a:pt x="63" y="83"/>
                  </a:lnTo>
                  <a:lnTo>
                    <a:pt x="72" y="80"/>
                  </a:lnTo>
                  <a:lnTo>
                    <a:pt x="80" y="74"/>
                  </a:lnTo>
                  <a:lnTo>
                    <a:pt x="87" y="66"/>
                  </a:lnTo>
                  <a:lnTo>
                    <a:pt x="92" y="57"/>
                  </a:lnTo>
                  <a:lnTo>
                    <a:pt x="94" y="48"/>
                  </a:lnTo>
                  <a:lnTo>
                    <a:pt x="95" y="37"/>
                  </a:lnTo>
                  <a:lnTo>
                    <a:pt x="94" y="28"/>
                  </a:lnTo>
                  <a:lnTo>
                    <a:pt x="91" y="19"/>
                  </a:lnTo>
                  <a:lnTo>
                    <a:pt x="84" y="10"/>
                  </a:lnTo>
                  <a:lnTo>
                    <a:pt x="75" y="4"/>
                  </a:lnTo>
                  <a:lnTo>
                    <a:pt x="64" y="0"/>
                  </a:lnTo>
                  <a:lnTo>
                    <a:pt x="54" y="0"/>
                  </a:lnTo>
                  <a:lnTo>
                    <a:pt x="42" y="3"/>
                  </a:lnTo>
                  <a:lnTo>
                    <a:pt x="33" y="9"/>
                  </a:lnTo>
                  <a:lnTo>
                    <a:pt x="24" y="15"/>
                  </a:lnTo>
                  <a:lnTo>
                    <a:pt x="17" y="25"/>
                  </a:lnTo>
                  <a:lnTo>
                    <a:pt x="12" y="35"/>
                  </a:lnTo>
                  <a:lnTo>
                    <a:pt x="10" y="47"/>
                  </a:lnTo>
                  <a:lnTo>
                    <a:pt x="8" y="57"/>
                  </a:lnTo>
                  <a:lnTo>
                    <a:pt x="7" y="68"/>
                  </a:lnTo>
                  <a:lnTo>
                    <a:pt x="7" y="72"/>
                  </a:lnTo>
                  <a:lnTo>
                    <a:pt x="4" y="75"/>
                  </a:lnTo>
                  <a:lnTo>
                    <a:pt x="3" y="80"/>
                  </a:lnTo>
                  <a:lnTo>
                    <a:pt x="2" y="83"/>
                  </a:lnTo>
                  <a:lnTo>
                    <a:pt x="1" y="90"/>
                  </a:lnTo>
                  <a:lnTo>
                    <a:pt x="1" y="97"/>
                  </a:lnTo>
                  <a:lnTo>
                    <a:pt x="0" y="104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48" name="Freeform 113"/>
            <p:cNvSpPr>
              <a:spLocks/>
            </p:cNvSpPr>
            <p:nvPr/>
          </p:nvSpPr>
          <p:spPr bwMode="auto">
            <a:xfrm>
              <a:off x="4505" y="3286"/>
              <a:ext cx="58" cy="29"/>
            </a:xfrm>
            <a:custGeom>
              <a:avLst/>
              <a:gdLst>
                <a:gd name="T0" fmla="*/ 0 w 115"/>
                <a:gd name="T1" fmla="*/ 15 h 58"/>
                <a:gd name="T2" fmla="*/ 2 w 115"/>
                <a:gd name="T3" fmla="*/ 14 h 58"/>
                <a:gd name="T4" fmla="*/ 3 w 115"/>
                <a:gd name="T5" fmla="*/ 14 h 58"/>
                <a:gd name="T6" fmla="*/ 4 w 115"/>
                <a:gd name="T7" fmla="*/ 13 h 58"/>
                <a:gd name="T8" fmla="*/ 5 w 115"/>
                <a:gd name="T9" fmla="*/ 12 h 58"/>
                <a:gd name="T10" fmla="*/ 6 w 115"/>
                <a:gd name="T11" fmla="*/ 12 h 58"/>
                <a:gd name="T12" fmla="*/ 7 w 115"/>
                <a:gd name="T13" fmla="*/ 11 h 58"/>
                <a:gd name="T14" fmla="*/ 8 w 115"/>
                <a:gd name="T15" fmla="*/ 10 h 58"/>
                <a:gd name="T16" fmla="*/ 9 w 115"/>
                <a:gd name="T17" fmla="*/ 10 h 58"/>
                <a:gd name="T18" fmla="*/ 11 w 115"/>
                <a:gd name="T19" fmla="*/ 7 h 58"/>
                <a:gd name="T20" fmla="*/ 13 w 115"/>
                <a:gd name="T21" fmla="*/ 7 h 58"/>
                <a:gd name="T22" fmla="*/ 16 w 115"/>
                <a:gd name="T23" fmla="*/ 6 h 58"/>
                <a:gd name="T24" fmla="*/ 18 w 115"/>
                <a:gd name="T25" fmla="*/ 5 h 58"/>
                <a:gd name="T26" fmla="*/ 20 w 115"/>
                <a:gd name="T27" fmla="*/ 4 h 58"/>
                <a:gd name="T28" fmla="*/ 23 w 115"/>
                <a:gd name="T29" fmla="*/ 4 h 58"/>
                <a:gd name="T30" fmla="*/ 25 w 115"/>
                <a:gd name="T31" fmla="*/ 3 h 58"/>
                <a:gd name="T32" fmla="*/ 28 w 115"/>
                <a:gd name="T33" fmla="*/ 3 h 58"/>
                <a:gd name="T34" fmla="*/ 28 w 115"/>
                <a:gd name="T35" fmla="*/ 2 h 58"/>
                <a:gd name="T36" fmla="*/ 29 w 115"/>
                <a:gd name="T37" fmla="*/ 2 h 58"/>
                <a:gd name="T38" fmla="*/ 29 w 115"/>
                <a:gd name="T39" fmla="*/ 1 h 58"/>
                <a:gd name="T40" fmla="*/ 29 w 115"/>
                <a:gd name="T41" fmla="*/ 1 h 58"/>
                <a:gd name="T42" fmla="*/ 27 w 115"/>
                <a:gd name="T43" fmla="*/ 0 h 58"/>
                <a:gd name="T44" fmla="*/ 25 w 115"/>
                <a:gd name="T45" fmla="*/ 0 h 58"/>
                <a:gd name="T46" fmla="*/ 23 w 115"/>
                <a:gd name="T47" fmla="*/ 0 h 58"/>
                <a:gd name="T48" fmla="*/ 21 w 115"/>
                <a:gd name="T49" fmla="*/ 1 h 58"/>
                <a:gd name="T50" fmla="*/ 20 w 115"/>
                <a:gd name="T51" fmla="*/ 1 h 58"/>
                <a:gd name="T52" fmla="*/ 18 w 115"/>
                <a:gd name="T53" fmla="*/ 2 h 58"/>
                <a:gd name="T54" fmla="*/ 16 w 115"/>
                <a:gd name="T55" fmla="*/ 2 h 58"/>
                <a:gd name="T56" fmla="*/ 15 w 115"/>
                <a:gd name="T57" fmla="*/ 3 h 58"/>
                <a:gd name="T58" fmla="*/ 13 w 115"/>
                <a:gd name="T59" fmla="*/ 4 h 58"/>
                <a:gd name="T60" fmla="*/ 11 w 115"/>
                <a:gd name="T61" fmla="*/ 6 h 58"/>
                <a:gd name="T62" fmla="*/ 9 w 115"/>
                <a:gd name="T63" fmla="*/ 7 h 58"/>
                <a:gd name="T64" fmla="*/ 8 w 115"/>
                <a:gd name="T65" fmla="*/ 9 h 58"/>
                <a:gd name="T66" fmla="*/ 6 w 115"/>
                <a:gd name="T67" fmla="*/ 11 h 58"/>
                <a:gd name="T68" fmla="*/ 4 w 115"/>
                <a:gd name="T69" fmla="*/ 12 h 58"/>
                <a:gd name="T70" fmla="*/ 2 w 115"/>
                <a:gd name="T71" fmla="*/ 14 h 58"/>
                <a:gd name="T72" fmla="*/ 0 w 115"/>
                <a:gd name="T73" fmla="*/ 15 h 58"/>
                <a:gd name="T74" fmla="*/ 0 w 115"/>
                <a:gd name="T75" fmla="*/ 15 h 58"/>
                <a:gd name="T76" fmla="*/ 0 w 115"/>
                <a:gd name="T77" fmla="*/ 15 h 58"/>
                <a:gd name="T78" fmla="*/ 0 w 115"/>
                <a:gd name="T79" fmla="*/ 15 h 58"/>
                <a:gd name="T80" fmla="*/ 0 w 115"/>
                <a:gd name="T81" fmla="*/ 15 h 58"/>
                <a:gd name="T82" fmla="*/ 0 w 115"/>
                <a:gd name="T83" fmla="*/ 15 h 5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"/>
                <a:gd name="T127" fmla="*/ 0 h 58"/>
                <a:gd name="T128" fmla="*/ 115 w 115"/>
                <a:gd name="T129" fmla="*/ 58 h 5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" h="58">
                  <a:moveTo>
                    <a:pt x="0" y="58"/>
                  </a:moveTo>
                  <a:lnTo>
                    <a:pt x="5" y="55"/>
                  </a:lnTo>
                  <a:lnTo>
                    <a:pt x="9" y="54"/>
                  </a:lnTo>
                  <a:lnTo>
                    <a:pt x="14" y="52"/>
                  </a:lnTo>
                  <a:lnTo>
                    <a:pt x="18" y="48"/>
                  </a:lnTo>
                  <a:lnTo>
                    <a:pt x="22" y="46"/>
                  </a:lnTo>
                  <a:lnTo>
                    <a:pt x="26" y="44"/>
                  </a:lnTo>
                  <a:lnTo>
                    <a:pt x="31" y="40"/>
                  </a:lnTo>
                  <a:lnTo>
                    <a:pt x="34" y="37"/>
                  </a:lnTo>
                  <a:lnTo>
                    <a:pt x="44" y="31"/>
                  </a:lnTo>
                  <a:lnTo>
                    <a:pt x="52" y="25"/>
                  </a:lnTo>
                  <a:lnTo>
                    <a:pt x="61" y="21"/>
                  </a:lnTo>
                  <a:lnTo>
                    <a:pt x="70" y="17"/>
                  </a:lnTo>
                  <a:lnTo>
                    <a:pt x="79" y="15"/>
                  </a:lnTo>
                  <a:lnTo>
                    <a:pt x="90" y="13"/>
                  </a:lnTo>
                  <a:lnTo>
                    <a:pt x="99" y="11"/>
                  </a:lnTo>
                  <a:lnTo>
                    <a:pt x="109" y="9"/>
                  </a:lnTo>
                  <a:lnTo>
                    <a:pt x="112" y="7"/>
                  </a:lnTo>
                  <a:lnTo>
                    <a:pt x="114" y="5"/>
                  </a:lnTo>
                  <a:lnTo>
                    <a:pt x="115" y="2"/>
                  </a:lnTo>
                  <a:lnTo>
                    <a:pt x="113" y="1"/>
                  </a:lnTo>
                  <a:lnTo>
                    <a:pt x="106" y="0"/>
                  </a:lnTo>
                  <a:lnTo>
                    <a:pt x="98" y="0"/>
                  </a:lnTo>
                  <a:lnTo>
                    <a:pt x="91" y="0"/>
                  </a:lnTo>
                  <a:lnTo>
                    <a:pt x="84" y="1"/>
                  </a:lnTo>
                  <a:lnTo>
                    <a:pt x="77" y="2"/>
                  </a:lnTo>
                  <a:lnTo>
                    <a:pt x="70" y="5"/>
                  </a:lnTo>
                  <a:lnTo>
                    <a:pt x="64" y="7"/>
                  </a:lnTo>
                  <a:lnTo>
                    <a:pt x="58" y="10"/>
                  </a:lnTo>
                  <a:lnTo>
                    <a:pt x="49" y="16"/>
                  </a:lnTo>
                  <a:lnTo>
                    <a:pt x="43" y="22"/>
                  </a:lnTo>
                  <a:lnTo>
                    <a:pt x="36" y="28"/>
                  </a:lnTo>
                  <a:lnTo>
                    <a:pt x="29" y="34"/>
                  </a:lnTo>
                  <a:lnTo>
                    <a:pt x="23" y="41"/>
                  </a:lnTo>
                  <a:lnTo>
                    <a:pt x="16" y="47"/>
                  </a:lnTo>
                  <a:lnTo>
                    <a:pt x="8" y="53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49" name="Freeform 114"/>
            <p:cNvSpPr>
              <a:spLocks/>
            </p:cNvSpPr>
            <p:nvPr/>
          </p:nvSpPr>
          <p:spPr bwMode="auto">
            <a:xfrm>
              <a:off x="4447" y="3251"/>
              <a:ext cx="98" cy="347"/>
            </a:xfrm>
            <a:custGeom>
              <a:avLst/>
              <a:gdLst>
                <a:gd name="T0" fmla="*/ 49 w 195"/>
                <a:gd name="T1" fmla="*/ 0 h 693"/>
                <a:gd name="T2" fmla="*/ 46 w 195"/>
                <a:gd name="T3" fmla="*/ 5 h 693"/>
                <a:gd name="T4" fmla="*/ 43 w 195"/>
                <a:gd name="T5" fmla="*/ 10 h 693"/>
                <a:gd name="T6" fmla="*/ 39 w 195"/>
                <a:gd name="T7" fmla="*/ 14 h 693"/>
                <a:gd name="T8" fmla="*/ 36 w 195"/>
                <a:gd name="T9" fmla="*/ 19 h 693"/>
                <a:gd name="T10" fmla="*/ 33 w 195"/>
                <a:gd name="T11" fmla="*/ 24 h 693"/>
                <a:gd name="T12" fmla="*/ 30 w 195"/>
                <a:gd name="T13" fmla="*/ 29 h 693"/>
                <a:gd name="T14" fmla="*/ 27 w 195"/>
                <a:gd name="T15" fmla="*/ 34 h 693"/>
                <a:gd name="T16" fmla="*/ 24 w 195"/>
                <a:gd name="T17" fmla="*/ 39 h 693"/>
                <a:gd name="T18" fmla="*/ 22 w 195"/>
                <a:gd name="T19" fmla="*/ 44 h 693"/>
                <a:gd name="T20" fmla="*/ 19 w 195"/>
                <a:gd name="T21" fmla="*/ 49 h 693"/>
                <a:gd name="T22" fmla="*/ 18 w 195"/>
                <a:gd name="T23" fmla="*/ 54 h 693"/>
                <a:gd name="T24" fmla="*/ 16 w 195"/>
                <a:gd name="T25" fmla="*/ 59 h 693"/>
                <a:gd name="T26" fmla="*/ 14 w 195"/>
                <a:gd name="T27" fmla="*/ 64 h 693"/>
                <a:gd name="T28" fmla="*/ 12 w 195"/>
                <a:gd name="T29" fmla="*/ 70 h 693"/>
                <a:gd name="T30" fmla="*/ 11 w 195"/>
                <a:gd name="T31" fmla="*/ 75 h 693"/>
                <a:gd name="T32" fmla="*/ 9 w 195"/>
                <a:gd name="T33" fmla="*/ 80 h 693"/>
                <a:gd name="T34" fmla="*/ 6 w 195"/>
                <a:gd name="T35" fmla="*/ 92 h 693"/>
                <a:gd name="T36" fmla="*/ 4 w 195"/>
                <a:gd name="T37" fmla="*/ 103 h 693"/>
                <a:gd name="T38" fmla="*/ 2 w 195"/>
                <a:gd name="T39" fmla="*/ 115 h 693"/>
                <a:gd name="T40" fmla="*/ 1 w 195"/>
                <a:gd name="T41" fmla="*/ 127 h 693"/>
                <a:gd name="T42" fmla="*/ 0 w 195"/>
                <a:gd name="T43" fmla="*/ 138 h 693"/>
                <a:gd name="T44" fmla="*/ 0 w 195"/>
                <a:gd name="T45" fmla="*/ 150 h 693"/>
                <a:gd name="T46" fmla="*/ 1 w 195"/>
                <a:gd name="T47" fmla="*/ 162 h 693"/>
                <a:gd name="T48" fmla="*/ 2 w 195"/>
                <a:gd name="T49" fmla="*/ 173 h 693"/>
                <a:gd name="T50" fmla="*/ 3 w 195"/>
                <a:gd name="T51" fmla="*/ 174 h 693"/>
                <a:gd name="T52" fmla="*/ 4 w 195"/>
                <a:gd name="T53" fmla="*/ 173 h 693"/>
                <a:gd name="T54" fmla="*/ 5 w 195"/>
                <a:gd name="T55" fmla="*/ 173 h 693"/>
                <a:gd name="T56" fmla="*/ 5 w 195"/>
                <a:gd name="T57" fmla="*/ 172 h 693"/>
                <a:gd name="T58" fmla="*/ 6 w 195"/>
                <a:gd name="T59" fmla="*/ 148 h 693"/>
                <a:gd name="T60" fmla="*/ 7 w 195"/>
                <a:gd name="T61" fmla="*/ 125 h 693"/>
                <a:gd name="T62" fmla="*/ 9 w 195"/>
                <a:gd name="T63" fmla="*/ 102 h 693"/>
                <a:gd name="T64" fmla="*/ 13 w 195"/>
                <a:gd name="T65" fmla="*/ 79 h 693"/>
                <a:gd name="T66" fmla="*/ 15 w 195"/>
                <a:gd name="T67" fmla="*/ 74 h 693"/>
                <a:gd name="T68" fmla="*/ 16 w 195"/>
                <a:gd name="T69" fmla="*/ 69 h 693"/>
                <a:gd name="T70" fmla="*/ 18 w 195"/>
                <a:gd name="T71" fmla="*/ 63 h 693"/>
                <a:gd name="T72" fmla="*/ 19 w 195"/>
                <a:gd name="T73" fmla="*/ 58 h 693"/>
                <a:gd name="T74" fmla="*/ 21 w 195"/>
                <a:gd name="T75" fmla="*/ 52 h 693"/>
                <a:gd name="T76" fmla="*/ 23 w 195"/>
                <a:gd name="T77" fmla="*/ 48 h 693"/>
                <a:gd name="T78" fmla="*/ 25 w 195"/>
                <a:gd name="T79" fmla="*/ 42 h 693"/>
                <a:gd name="T80" fmla="*/ 28 w 195"/>
                <a:gd name="T81" fmla="*/ 37 h 693"/>
                <a:gd name="T82" fmla="*/ 30 w 195"/>
                <a:gd name="T83" fmla="*/ 33 h 693"/>
                <a:gd name="T84" fmla="*/ 33 w 195"/>
                <a:gd name="T85" fmla="*/ 28 h 693"/>
                <a:gd name="T86" fmla="*/ 36 w 195"/>
                <a:gd name="T87" fmla="*/ 23 h 693"/>
                <a:gd name="T88" fmla="*/ 39 w 195"/>
                <a:gd name="T89" fmla="*/ 19 h 693"/>
                <a:gd name="T90" fmla="*/ 41 w 195"/>
                <a:gd name="T91" fmla="*/ 14 h 693"/>
                <a:gd name="T92" fmla="*/ 44 w 195"/>
                <a:gd name="T93" fmla="*/ 10 h 693"/>
                <a:gd name="T94" fmla="*/ 47 w 195"/>
                <a:gd name="T95" fmla="*/ 5 h 693"/>
                <a:gd name="T96" fmla="*/ 49 w 195"/>
                <a:gd name="T97" fmla="*/ 0 h 693"/>
                <a:gd name="T98" fmla="*/ 49 w 195"/>
                <a:gd name="T99" fmla="*/ 0 h 693"/>
                <a:gd name="T100" fmla="*/ 49 w 195"/>
                <a:gd name="T101" fmla="*/ 0 h 693"/>
                <a:gd name="T102" fmla="*/ 49 w 195"/>
                <a:gd name="T103" fmla="*/ 0 h 693"/>
                <a:gd name="T104" fmla="*/ 49 w 195"/>
                <a:gd name="T105" fmla="*/ 0 h 693"/>
                <a:gd name="T106" fmla="*/ 49 w 195"/>
                <a:gd name="T107" fmla="*/ 0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95"/>
                <a:gd name="T163" fmla="*/ 0 h 693"/>
                <a:gd name="T164" fmla="*/ 195 w 195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95" h="693">
                  <a:moveTo>
                    <a:pt x="195" y="0"/>
                  </a:moveTo>
                  <a:lnTo>
                    <a:pt x="182" y="18"/>
                  </a:lnTo>
                  <a:lnTo>
                    <a:pt x="169" y="38"/>
                  </a:lnTo>
                  <a:lnTo>
                    <a:pt x="156" y="56"/>
                  </a:lnTo>
                  <a:lnTo>
                    <a:pt x="144" y="76"/>
                  </a:lnTo>
                  <a:lnTo>
                    <a:pt x="131" y="95"/>
                  </a:lnTo>
                  <a:lnTo>
                    <a:pt x="118" y="116"/>
                  </a:lnTo>
                  <a:lnTo>
                    <a:pt x="107" y="136"/>
                  </a:lnTo>
                  <a:lnTo>
                    <a:pt x="95" y="155"/>
                  </a:lnTo>
                  <a:lnTo>
                    <a:pt x="85" y="174"/>
                  </a:lnTo>
                  <a:lnTo>
                    <a:pt x="76" y="194"/>
                  </a:lnTo>
                  <a:lnTo>
                    <a:pt x="69" y="214"/>
                  </a:lnTo>
                  <a:lnTo>
                    <a:pt x="61" y="235"/>
                  </a:lnTo>
                  <a:lnTo>
                    <a:pt x="54" y="256"/>
                  </a:lnTo>
                  <a:lnTo>
                    <a:pt x="48" y="277"/>
                  </a:lnTo>
                  <a:lnTo>
                    <a:pt x="42" y="298"/>
                  </a:lnTo>
                  <a:lnTo>
                    <a:pt x="35" y="319"/>
                  </a:lnTo>
                  <a:lnTo>
                    <a:pt x="23" y="365"/>
                  </a:lnTo>
                  <a:lnTo>
                    <a:pt x="14" y="411"/>
                  </a:lnTo>
                  <a:lnTo>
                    <a:pt x="8" y="458"/>
                  </a:lnTo>
                  <a:lnTo>
                    <a:pt x="3" y="505"/>
                  </a:lnTo>
                  <a:lnTo>
                    <a:pt x="0" y="552"/>
                  </a:lnTo>
                  <a:lnTo>
                    <a:pt x="0" y="598"/>
                  </a:lnTo>
                  <a:lnTo>
                    <a:pt x="2" y="645"/>
                  </a:lnTo>
                  <a:lnTo>
                    <a:pt x="8" y="691"/>
                  </a:lnTo>
                  <a:lnTo>
                    <a:pt x="10" y="693"/>
                  </a:lnTo>
                  <a:lnTo>
                    <a:pt x="13" y="691"/>
                  </a:lnTo>
                  <a:lnTo>
                    <a:pt x="17" y="689"/>
                  </a:lnTo>
                  <a:lnTo>
                    <a:pt x="18" y="685"/>
                  </a:lnTo>
                  <a:lnTo>
                    <a:pt x="23" y="592"/>
                  </a:lnTo>
                  <a:lnTo>
                    <a:pt x="27" y="500"/>
                  </a:lnTo>
                  <a:lnTo>
                    <a:pt x="35" y="408"/>
                  </a:lnTo>
                  <a:lnTo>
                    <a:pt x="51" y="315"/>
                  </a:lnTo>
                  <a:lnTo>
                    <a:pt x="57" y="294"/>
                  </a:lnTo>
                  <a:lnTo>
                    <a:pt x="63" y="273"/>
                  </a:lnTo>
                  <a:lnTo>
                    <a:pt x="69" y="251"/>
                  </a:lnTo>
                  <a:lnTo>
                    <a:pt x="76" y="230"/>
                  </a:lnTo>
                  <a:lnTo>
                    <a:pt x="82" y="208"/>
                  </a:lnTo>
                  <a:lnTo>
                    <a:pt x="91" y="189"/>
                  </a:lnTo>
                  <a:lnTo>
                    <a:pt x="99" y="168"/>
                  </a:lnTo>
                  <a:lnTo>
                    <a:pt x="109" y="148"/>
                  </a:lnTo>
                  <a:lnTo>
                    <a:pt x="119" y="130"/>
                  </a:lnTo>
                  <a:lnTo>
                    <a:pt x="130" y="110"/>
                  </a:lnTo>
                  <a:lnTo>
                    <a:pt x="141" y="92"/>
                  </a:lnTo>
                  <a:lnTo>
                    <a:pt x="153" y="74"/>
                  </a:lnTo>
                  <a:lnTo>
                    <a:pt x="163" y="56"/>
                  </a:lnTo>
                  <a:lnTo>
                    <a:pt x="175" y="38"/>
                  </a:lnTo>
                  <a:lnTo>
                    <a:pt x="185" y="18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50" name="Freeform 115"/>
            <p:cNvSpPr>
              <a:spLocks/>
            </p:cNvSpPr>
            <p:nvPr/>
          </p:nvSpPr>
          <p:spPr bwMode="auto">
            <a:xfrm>
              <a:off x="4454" y="3257"/>
              <a:ext cx="92" cy="93"/>
            </a:xfrm>
            <a:custGeom>
              <a:avLst/>
              <a:gdLst>
                <a:gd name="T0" fmla="*/ 46 w 185"/>
                <a:gd name="T1" fmla="*/ 0 h 188"/>
                <a:gd name="T2" fmla="*/ 44 w 185"/>
                <a:gd name="T3" fmla="*/ 0 h 188"/>
                <a:gd name="T4" fmla="*/ 43 w 185"/>
                <a:gd name="T5" fmla="*/ 1 h 188"/>
                <a:gd name="T6" fmla="*/ 41 w 185"/>
                <a:gd name="T7" fmla="*/ 2 h 188"/>
                <a:gd name="T8" fmla="*/ 40 w 185"/>
                <a:gd name="T9" fmla="*/ 3 h 188"/>
                <a:gd name="T10" fmla="*/ 38 w 185"/>
                <a:gd name="T11" fmla="*/ 3 h 188"/>
                <a:gd name="T12" fmla="*/ 37 w 185"/>
                <a:gd name="T13" fmla="*/ 4 h 188"/>
                <a:gd name="T14" fmla="*/ 36 w 185"/>
                <a:gd name="T15" fmla="*/ 5 h 188"/>
                <a:gd name="T16" fmla="*/ 34 w 185"/>
                <a:gd name="T17" fmla="*/ 6 h 188"/>
                <a:gd name="T18" fmla="*/ 33 w 185"/>
                <a:gd name="T19" fmla="*/ 7 h 188"/>
                <a:gd name="T20" fmla="*/ 31 w 185"/>
                <a:gd name="T21" fmla="*/ 9 h 188"/>
                <a:gd name="T22" fmla="*/ 30 w 185"/>
                <a:gd name="T23" fmla="*/ 10 h 188"/>
                <a:gd name="T24" fmla="*/ 28 w 185"/>
                <a:gd name="T25" fmla="*/ 11 h 188"/>
                <a:gd name="T26" fmla="*/ 26 w 185"/>
                <a:gd name="T27" fmla="*/ 13 h 188"/>
                <a:gd name="T28" fmla="*/ 25 w 185"/>
                <a:gd name="T29" fmla="*/ 14 h 188"/>
                <a:gd name="T30" fmla="*/ 23 w 185"/>
                <a:gd name="T31" fmla="*/ 15 h 188"/>
                <a:gd name="T32" fmla="*/ 22 w 185"/>
                <a:gd name="T33" fmla="*/ 17 h 188"/>
                <a:gd name="T34" fmla="*/ 20 w 185"/>
                <a:gd name="T35" fmla="*/ 19 h 188"/>
                <a:gd name="T36" fmla="*/ 19 w 185"/>
                <a:gd name="T37" fmla="*/ 20 h 188"/>
                <a:gd name="T38" fmla="*/ 17 w 185"/>
                <a:gd name="T39" fmla="*/ 22 h 188"/>
                <a:gd name="T40" fmla="*/ 16 w 185"/>
                <a:gd name="T41" fmla="*/ 24 h 188"/>
                <a:gd name="T42" fmla="*/ 14 w 185"/>
                <a:gd name="T43" fmla="*/ 26 h 188"/>
                <a:gd name="T44" fmla="*/ 12 w 185"/>
                <a:gd name="T45" fmla="*/ 28 h 188"/>
                <a:gd name="T46" fmla="*/ 11 w 185"/>
                <a:gd name="T47" fmla="*/ 30 h 188"/>
                <a:gd name="T48" fmla="*/ 9 w 185"/>
                <a:gd name="T49" fmla="*/ 31 h 188"/>
                <a:gd name="T50" fmla="*/ 7 w 185"/>
                <a:gd name="T51" fmla="*/ 33 h 188"/>
                <a:gd name="T52" fmla="*/ 6 w 185"/>
                <a:gd name="T53" fmla="*/ 35 h 188"/>
                <a:gd name="T54" fmla="*/ 5 w 185"/>
                <a:gd name="T55" fmla="*/ 37 h 188"/>
                <a:gd name="T56" fmla="*/ 4 w 185"/>
                <a:gd name="T57" fmla="*/ 38 h 188"/>
                <a:gd name="T58" fmla="*/ 3 w 185"/>
                <a:gd name="T59" fmla="*/ 40 h 188"/>
                <a:gd name="T60" fmla="*/ 2 w 185"/>
                <a:gd name="T61" fmla="*/ 42 h 188"/>
                <a:gd name="T62" fmla="*/ 1 w 185"/>
                <a:gd name="T63" fmla="*/ 43 h 188"/>
                <a:gd name="T64" fmla="*/ 0 w 185"/>
                <a:gd name="T65" fmla="*/ 45 h 188"/>
                <a:gd name="T66" fmla="*/ 0 w 185"/>
                <a:gd name="T67" fmla="*/ 46 h 188"/>
                <a:gd name="T68" fmla="*/ 0 w 185"/>
                <a:gd name="T69" fmla="*/ 46 h 188"/>
                <a:gd name="T70" fmla="*/ 0 w 185"/>
                <a:gd name="T71" fmla="*/ 46 h 188"/>
                <a:gd name="T72" fmla="*/ 1 w 185"/>
                <a:gd name="T73" fmla="*/ 46 h 188"/>
                <a:gd name="T74" fmla="*/ 3 w 185"/>
                <a:gd name="T75" fmla="*/ 44 h 188"/>
                <a:gd name="T76" fmla="*/ 5 w 185"/>
                <a:gd name="T77" fmla="*/ 42 h 188"/>
                <a:gd name="T78" fmla="*/ 6 w 185"/>
                <a:gd name="T79" fmla="*/ 39 h 188"/>
                <a:gd name="T80" fmla="*/ 7 w 185"/>
                <a:gd name="T81" fmla="*/ 37 h 188"/>
                <a:gd name="T82" fmla="*/ 9 w 185"/>
                <a:gd name="T83" fmla="*/ 35 h 188"/>
                <a:gd name="T84" fmla="*/ 10 w 185"/>
                <a:gd name="T85" fmla="*/ 33 h 188"/>
                <a:gd name="T86" fmla="*/ 12 w 185"/>
                <a:gd name="T87" fmla="*/ 31 h 188"/>
                <a:gd name="T88" fmla="*/ 13 w 185"/>
                <a:gd name="T89" fmla="*/ 29 h 188"/>
                <a:gd name="T90" fmla="*/ 15 w 185"/>
                <a:gd name="T91" fmla="*/ 27 h 188"/>
                <a:gd name="T92" fmla="*/ 16 w 185"/>
                <a:gd name="T93" fmla="*/ 25 h 188"/>
                <a:gd name="T94" fmla="*/ 18 w 185"/>
                <a:gd name="T95" fmla="*/ 23 h 188"/>
                <a:gd name="T96" fmla="*/ 20 w 185"/>
                <a:gd name="T97" fmla="*/ 22 h 188"/>
                <a:gd name="T98" fmla="*/ 22 w 185"/>
                <a:gd name="T99" fmla="*/ 18 h 188"/>
                <a:gd name="T100" fmla="*/ 25 w 185"/>
                <a:gd name="T101" fmla="*/ 15 h 188"/>
                <a:gd name="T102" fmla="*/ 28 w 185"/>
                <a:gd name="T103" fmla="*/ 12 h 188"/>
                <a:gd name="T104" fmla="*/ 31 w 185"/>
                <a:gd name="T105" fmla="*/ 9 h 188"/>
                <a:gd name="T106" fmla="*/ 35 w 185"/>
                <a:gd name="T107" fmla="*/ 6 h 188"/>
                <a:gd name="T108" fmla="*/ 38 w 185"/>
                <a:gd name="T109" fmla="*/ 4 h 188"/>
                <a:gd name="T110" fmla="*/ 42 w 185"/>
                <a:gd name="T111" fmla="*/ 1 h 188"/>
                <a:gd name="T112" fmla="*/ 46 w 185"/>
                <a:gd name="T113" fmla="*/ 0 h 188"/>
                <a:gd name="T114" fmla="*/ 46 w 185"/>
                <a:gd name="T115" fmla="*/ 0 h 188"/>
                <a:gd name="T116" fmla="*/ 46 w 185"/>
                <a:gd name="T117" fmla="*/ 0 h 188"/>
                <a:gd name="T118" fmla="*/ 46 w 185"/>
                <a:gd name="T119" fmla="*/ 0 h 188"/>
                <a:gd name="T120" fmla="*/ 46 w 185"/>
                <a:gd name="T121" fmla="*/ 0 h 188"/>
                <a:gd name="T122" fmla="*/ 46 w 185"/>
                <a:gd name="T123" fmla="*/ 0 h 1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85"/>
                <a:gd name="T187" fmla="*/ 0 h 188"/>
                <a:gd name="T188" fmla="*/ 185 w 185"/>
                <a:gd name="T189" fmla="*/ 188 h 18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85" h="188">
                  <a:moveTo>
                    <a:pt x="185" y="0"/>
                  </a:moveTo>
                  <a:lnTo>
                    <a:pt x="179" y="2"/>
                  </a:lnTo>
                  <a:lnTo>
                    <a:pt x="172" y="5"/>
                  </a:lnTo>
                  <a:lnTo>
                    <a:pt x="166" y="8"/>
                  </a:lnTo>
                  <a:lnTo>
                    <a:pt x="161" y="12"/>
                  </a:lnTo>
                  <a:lnTo>
                    <a:pt x="155" y="15"/>
                  </a:lnTo>
                  <a:lnTo>
                    <a:pt x="150" y="19"/>
                  </a:lnTo>
                  <a:lnTo>
                    <a:pt x="144" y="22"/>
                  </a:lnTo>
                  <a:lnTo>
                    <a:pt x="139" y="27"/>
                  </a:lnTo>
                  <a:lnTo>
                    <a:pt x="133" y="31"/>
                  </a:lnTo>
                  <a:lnTo>
                    <a:pt x="126" y="36"/>
                  </a:lnTo>
                  <a:lnTo>
                    <a:pt x="120" y="40"/>
                  </a:lnTo>
                  <a:lnTo>
                    <a:pt x="113" y="46"/>
                  </a:lnTo>
                  <a:lnTo>
                    <a:pt x="106" y="52"/>
                  </a:lnTo>
                  <a:lnTo>
                    <a:pt x="101" y="57"/>
                  </a:lnTo>
                  <a:lnTo>
                    <a:pt x="95" y="62"/>
                  </a:lnTo>
                  <a:lnTo>
                    <a:pt x="90" y="68"/>
                  </a:lnTo>
                  <a:lnTo>
                    <a:pt x="83" y="76"/>
                  </a:lnTo>
                  <a:lnTo>
                    <a:pt x="78" y="83"/>
                  </a:lnTo>
                  <a:lnTo>
                    <a:pt x="71" y="91"/>
                  </a:lnTo>
                  <a:lnTo>
                    <a:pt x="64" y="98"/>
                  </a:lnTo>
                  <a:lnTo>
                    <a:pt x="57" y="106"/>
                  </a:lnTo>
                  <a:lnTo>
                    <a:pt x="50" y="113"/>
                  </a:lnTo>
                  <a:lnTo>
                    <a:pt x="44" y="121"/>
                  </a:lnTo>
                  <a:lnTo>
                    <a:pt x="37" y="128"/>
                  </a:lnTo>
                  <a:lnTo>
                    <a:pt x="31" y="135"/>
                  </a:lnTo>
                  <a:lnTo>
                    <a:pt x="27" y="142"/>
                  </a:lnTo>
                  <a:lnTo>
                    <a:pt x="23" y="149"/>
                  </a:lnTo>
                  <a:lnTo>
                    <a:pt x="19" y="156"/>
                  </a:lnTo>
                  <a:lnTo>
                    <a:pt x="15" y="163"/>
                  </a:lnTo>
                  <a:lnTo>
                    <a:pt x="11" y="169"/>
                  </a:lnTo>
                  <a:lnTo>
                    <a:pt x="6" y="176"/>
                  </a:lnTo>
                  <a:lnTo>
                    <a:pt x="1" y="183"/>
                  </a:lnTo>
                  <a:lnTo>
                    <a:pt x="0" y="186"/>
                  </a:lnTo>
                  <a:lnTo>
                    <a:pt x="1" y="188"/>
                  </a:lnTo>
                  <a:lnTo>
                    <a:pt x="3" y="188"/>
                  </a:lnTo>
                  <a:lnTo>
                    <a:pt x="5" y="187"/>
                  </a:lnTo>
                  <a:lnTo>
                    <a:pt x="13" y="179"/>
                  </a:lnTo>
                  <a:lnTo>
                    <a:pt x="20" y="169"/>
                  </a:lnTo>
                  <a:lnTo>
                    <a:pt x="26" y="159"/>
                  </a:lnTo>
                  <a:lnTo>
                    <a:pt x="31" y="150"/>
                  </a:lnTo>
                  <a:lnTo>
                    <a:pt x="36" y="142"/>
                  </a:lnTo>
                  <a:lnTo>
                    <a:pt x="42" y="134"/>
                  </a:lnTo>
                  <a:lnTo>
                    <a:pt x="48" y="126"/>
                  </a:lnTo>
                  <a:lnTo>
                    <a:pt x="54" y="118"/>
                  </a:lnTo>
                  <a:lnTo>
                    <a:pt x="60" y="110"/>
                  </a:lnTo>
                  <a:lnTo>
                    <a:pt x="67" y="103"/>
                  </a:lnTo>
                  <a:lnTo>
                    <a:pt x="74" y="95"/>
                  </a:lnTo>
                  <a:lnTo>
                    <a:pt x="80" y="88"/>
                  </a:lnTo>
                  <a:lnTo>
                    <a:pt x="90" y="75"/>
                  </a:lnTo>
                  <a:lnTo>
                    <a:pt x="102" y="62"/>
                  </a:lnTo>
                  <a:lnTo>
                    <a:pt x="114" y="50"/>
                  </a:lnTo>
                  <a:lnTo>
                    <a:pt x="127" y="37"/>
                  </a:lnTo>
                  <a:lnTo>
                    <a:pt x="141" y="27"/>
                  </a:lnTo>
                  <a:lnTo>
                    <a:pt x="155" y="16"/>
                  </a:lnTo>
                  <a:lnTo>
                    <a:pt x="170" y="7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51" name="Freeform 116"/>
            <p:cNvSpPr>
              <a:spLocks/>
            </p:cNvSpPr>
            <p:nvPr/>
          </p:nvSpPr>
          <p:spPr bwMode="auto">
            <a:xfrm>
              <a:off x="4450" y="3352"/>
              <a:ext cx="25" cy="46"/>
            </a:xfrm>
            <a:custGeom>
              <a:avLst/>
              <a:gdLst>
                <a:gd name="T0" fmla="*/ 0 w 50"/>
                <a:gd name="T1" fmla="*/ 1 h 92"/>
                <a:gd name="T2" fmla="*/ 2 w 50"/>
                <a:gd name="T3" fmla="*/ 3 h 92"/>
                <a:gd name="T4" fmla="*/ 3 w 50"/>
                <a:gd name="T5" fmla="*/ 6 h 92"/>
                <a:gd name="T6" fmla="*/ 5 w 50"/>
                <a:gd name="T7" fmla="*/ 9 h 92"/>
                <a:gd name="T8" fmla="*/ 6 w 50"/>
                <a:gd name="T9" fmla="*/ 12 h 92"/>
                <a:gd name="T10" fmla="*/ 7 w 50"/>
                <a:gd name="T11" fmla="*/ 14 h 92"/>
                <a:gd name="T12" fmla="*/ 9 w 50"/>
                <a:gd name="T13" fmla="*/ 17 h 92"/>
                <a:gd name="T14" fmla="*/ 10 w 50"/>
                <a:gd name="T15" fmla="*/ 20 h 92"/>
                <a:gd name="T16" fmla="*/ 11 w 50"/>
                <a:gd name="T17" fmla="*/ 23 h 92"/>
                <a:gd name="T18" fmla="*/ 12 w 50"/>
                <a:gd name="T19" fmla="*/ 23 h 92"/>
                <a:gd name="T20" fmla="*/ 12 w 50"/>
                <a:gd name="T21" fmla="*/ 23 h 92"/>
                <a:gd name="T22" fmla="*/ 13 w 50"/>
                <a:gd name="T23" fmla="*/ 22 h 92"/>
                <a:gd name="T24" fmla="*/ 13 w 50"/>
                <a:gd name="T25" fmla="*/ 22 h 92"/>
                <a:gd name="T26" fmla="*/ 12 w 50"/>
                <a:gd name="T27" fmla="*/ 19 h 92"/>
                <a:gd name="T28" fmla="*/ 11 w 50"/>
                <a:gd name="T29" fmla="*/ 15 h 92"/>
                <a:gd name="T30" fmla="*/ 10 w 50"/>
                <a:gd name="T31" fmla="*/ 12 h 92"/>
                <a:gd name="T32" fmla="*/ 7 w 50"/>
                <a:gd name="T33" fmla="*/ 10 h 92"/>
                <a:gd name="T34" fmla="*/ 6 w 50"/>
                <a:gd name="T35" fmla="*/ 7 h 92"/>
                <a:gd name="T36" fmla="*/ 5 w 50"/>
                <a:gd name="T37" fmla="*/ 5 h 92"/>
                <a:gd name="T38" fmla="*/ 3 w 50"/>
                <a:gd name="T39" fmla="*/ 2 h 92"/>
                <a:gd name="T40" fmla="*/ 0 w 50"/>
                <a:gd name="T41" fmla="*/ 0 h 92"/>
                <a:gd name="T42" fmla="*/ 0 w 50"/>
                <a:gd name="T43" fmla="*/ 0 h 92"/>
                <a:gd name="T44" fmla="*/ 0 w 50"/>
                <a:gd name="T45" fmla="*/ 0 h 92"/>
                <a:gd name="T46" fmla="*/ 0 w 50"/>
                <a:gd name="T47" fmla="*/ 0 h 92"/>
                <a:gd name="T48" fmla="*/ 0 w 50"/>
                <a:gd name="T49" fmla="*/ 1 h 92"/>
                <a:gd name="T50" fmla="*/ 0 w 50"/>
                <a:gd name="T51" fmla="*/ 1 h 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0"/>
                <a:gd name="T79" fmla="*/ 0 h 92"/>
                <a:gd name="T80" fmla="*/ 50 w 50"/>
                <a:gd name="T81" fmla="*/ 92 h 9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0" h="92">
                  <a:moveTo>
                    <a:pt x="0" y="1"/>
                  </a:moveTo>
                  <a:lnTo>
                    <a:pt x="7" y="12"/>
                  </a:lnTo>
                  <a:lnTo>
                    <a:pt x="13" y="22"/>
                  </a:lnTo>
                  <a:lnTo>
                    <a:pt x="19" y="34"/>
                  </a:lnTo>
                  <a:lnTo>
                    <a:pt x="24" y="45"/>
                  </a:lnTo>
                  <a:lnTo>
                    <a:pt x="29" y="57"/>
                  </a:lnTo>
                  <a:lnTo>
                    <a:pt x="34" y="68"/>
                  </a:lnTo>
                  <a:lnTo>
                    <a:pt x="38" y="80"/>
                  </a:lnTo>
                  <a:lnTo>
                    <a:pt x="44" y="91"/>
                  </a:lnTo>
                  <a:lnTo>
                    <a:pt x="46" y="92"/>
                  </a:lnTo>
                  <a:lnTo>
                    <a:pt x="48" y="90"/>
                  </a:lnTo>
                  <a:lnTo>
                    <a:pt x="50" y="88"/>
                  </a:lnTo>
                  <a:lnTo>
                    <a:pt x="50" y="85"/>
                  </a:lnTo>
                  <a:lnTo>
                    <a:pt x="46" y="74"/>
                  </a:lnTo>
                  <a:lnTo>
                    <a:pt x="42" y="61"/>
                  </a:lnTo>
                  <a:lnTo>
                    <a:pt x="37" y="50"/>
                  </a:lnTo>
                  <a:lnTo>
                    <a:pt x="31" y="39"/>
                  </a:lnTo>
                  <a:lnTo>
                    <a:pt x="26" y="28"/>
                  </a:lnTo>
                  <a:lnTo>
                    <a:pt x="19" y="19"/>
                  </a:lnTo>
                  <a:lnTo>
                    <a:pt x="9" y="8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52" name="Freeform 117"/>
            <p:cNvSpPr>
              <a:spLocks/>
            </p:cNvSpPr>
            <p:nvPr/>
          </p:nvSpPr>
          <p:spPr bwMode="auto">
            <a:xfrm>
              <a:off x="4415" y="3399"/>
              <a:ext cx="64" cy="32"/>
            </a:xfrm>
            <a:custGeom>
              <a:avLst/>
              <a:gdLst>
                <a:gd name="T0" fmla="*/ 0 w 128"/>
                <a:gd name="T1" fmla="*/ 16 h 63"/>
                <a:gd name="T2" fmla="*/ 3 w 128"/>
                <a:gd name="T3" fmla="*/ 14 h 63"/>
                <a:gd name="T4" fmla="*/ 7 w 128"/>
                <a:gd name="T5" fmla="*/ 12 h 63"/>
                <a:gd name="T6" fmla="*/ 11 w 128"/>
                <a:gd name="T7" fmla="*/ 10 h 63"/>
                <a:gd name="T8" fmla="*/ 15 w 128"/>
                <a:gd name="T9" fmla="*/ 8 h 63"/>
                <a:gd name="T10" fmla="*/ 18 w 128"/>
                <a:gd name="T11" fmla="*/ 7 h 63"/>
                <a:gd name="T12" fmla="*/ 22 w 128"/>
                <a:gd name="T13" fmla="*/ 5 h 63"/>
                <a:gd name="T14" fmla="*/ 26 w 128"/>
                <a:gd name="T15" fmla="*/ 4 h 63"/>
                <a:gd name="T16" fmla="*/ 30 w 128"/>
                <a:gd name="T17" fmla="*/ 3 h 63"/>
                <a:gd name="T18" fmla="*/ 31 w 128"/>
                <a:gd name="T19" fmla="*/ 2 h 63"/>
                <a:gd name="T20" fmla="*/ 32 w 128"/>
                <a:gd name="T21" fmla="*/ 1 h 63"/>
                <a:gd name="T22" fmla="*/ 32 w 128"/>
                <a:gd name="T23" fmla="*/ 1 h 63"/>
                <a:gd name="T24" fmla="*/ 31 w 128"/>
                <a:gd name="T25" fmla="*/ 0 h 63"/>
                <a:gd name="T26" fmla="*/ 26 w 128"/>
                <a:gd name="T27" fmla="*/ 1 h 63"/>
                <a:gd name="T28" fmla="*/ 22 w 128"/>
                <a:gd name="T29" fmla="*/ 2 h 63"/>
                <a:gd name="T30" fmla="*/ 18 w 128"/>
                <a:gd name="T31" fmla="*/ 3 h 63"/>
                <a:gd name="T32" fmla="*/ 14 w 128"/>
                <a:gd name="T33" fmla="*/ 5 h 63"/>
                <a:gd name="T34" fmla="*/ 10 w 128"/>
                <a:gd name="T35" fmla="*/ 8 h 63"/>
                <a:gd name="T36" fmla="*/ 7 w 128"/>
                <a:gd name="T37" fmla="*/ 11 h 63"/>
                <a:gd name="T38" fmla="*/ 3 w 128"/>
                <a:gd name="T39" fmla="*/ 14 h 63"/>
                <a:gd name="T40" fmla="*/ 0 w 128"/>
                <a:gd name="T41" fmla="*/ 16 h 63"/>
                <a:gd name="T42" fmla="*/ 0 w 128"/>
                <a:gd name="T43" fmla="*/ 16 h 63"/>
                <a:gd name="T44" fmla="*/ 0 w 128"/>
                <a:gd name="T45" fmla="*/ 16 h 63"/>
                <a:gd name="T46" fmla="*/ 0 w 128"/>
                <a:gd name="T47" fmla="*/ 16 h 63"/>
                <a:gd name="T48" fmla="*/ 0 w 128"/>
                <a:gd name="T49" fmla="*/ 16 h 63"/>
                <a:gd name="T50" fmla="*/ 0 w 128"/>
                <a:gd name="T51" fmla="*/ 16 h 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8"/>
                <a:gd name="T79" fmla="*/ 0 h 63"/>
                <a:gd name="T80" fmla="*/ 128 w 128"/>
                <a:gd name="T81" fmla="*/ 63 h 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8" h="63">
                  <a:moveTo>
                    <a:pt x="0" y="63"/>
                  </a:moveTo>
                  <a:lnTo>
                    <a:pt x="15" y="55"/>
                  </a:lnTo>
                  <a:lnTo>
                    <a:pt x="30" y="47"/>
                  </a:lnTo>
                  <a:lnTo>
                    <a:pt x="45" y="39"/>
                  </a:lnTo>
                  <a:lnTo>
                    <a:pt x="60" y="32"/>
                  </a:lnTo>
                  <a:lnTo>
                    <a:pt x="75" y="25"/>
                  </a:lnTo>
                  <a:lnTo>
                    <a:pt x="90" y="19"/>
                  </a:lnTo>
                  <a:lnTo>
                    <a:pt x="106" y="14"/>
                  </a:lnTo>
                  <a:lnTo>
                    <a:pt x="122" y="9"/>
                  </a:lnTo>
                  <a:lnTo>
                    <a:pt x="126" y="7"/>
                  </a:lnTo>
                  <a:lnTo>
                    <a:pt x="128" y="4"/>
                  </a:lnTo>
                  <a:lnTo>
                    <a:pt x="128" y="1"/>
                  </a:lnTo>
                  <a:lnTo>
                    <a:pt x="124" y="0"/>
                  </a:lnTo>
                  <a:lnTo>
                    <a:pt x="107" y="1"/>
                  </a:lnTo>
                  <a:lnTo>
                    <a:pt x="90" y="5"/>
                  </a:lnTo>
                  <a:lnTo>
                    <a:pt x="74" y="12"/>
                  </a:lnTo>
                  <a:lnTo>
                    <a:pt x="59" y="20"/>
                  </a:lnTo>
                  <a:lnTo>
                    <a:pt x="43" y="31"/>
                  </a:lnTo>
                  <a:lnTo>
                    <a:pt x="29" y="41"/>
                  </a:lnTo>
                  <a:lnTo>
                    <a:pt x="14" y="5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53" name="Freeform 118"/>
            <p:cNvSpPr>
              <a:spLocks/>
            </p:cNvSpPr>
            <p:nvPr/>
          </p:nvSpPr>
          <p:spPr bwMode="auto">
            <a:xfrm>
              <a:off x="4415" y="3425"/>
              <a:ext cx="29" cy="160"/>
            </a:xfrm>
            <a:custGeom>
              <a:avLst/>
              <a:gdLst>
                <a:gd name="T0" fmla="*/ 2 w 59"/>
                <a:gd name="T1" fmla="*/ 0 h 319"/>
                <a:gd name="T2" fmla="*/ 0 w 59"/>
                <a:gd name="T3" fmla="*/ 11 h 319"/>
                <a:gd name="T4" fmla="*/ 0 w 59"/>
                <a:gd name="T5" fmla="*/ 21 h 319"/>
                <a:gd name="T6" fmla="*/ 0 w 59"/>
                <a:gd name="T7" fmla="*/ 32 h 319"/>
                <a:gd name="T8" fmla="*/ 2 w 59"/>
                <a:gd name="T9" fmla="*/ 42 h 319"/>
                <a:gd name="T10" fmla="*/ 3 w 59"/>
                <a:gd name="T11" fmla="*/ 47 h 319"/>
                <a:gd name="T12" fmla="*/ 4 w 59"/>
                <a:gd name="T13" fmla="*/ 52 h 319"/>
                <a:gd name="T14" fmla="*/ 5 w 59"/>
                <a:gd name="T15" fmla="*/ 57 h 319"/>
                <a:gd name="T16" fmla="*/ 6 w 59"/>
                <a:gd name="T17" fmla="*/ 62 h 319"/>
                <a:gd name="T18" fmla="*/ 7 w 59"/>
                <a:gd name="T19" fmla="*/ 67 h 319"/>
                <a:gd name="T20" fmla="*/ 9 w 59"/>
                <a:gd name="T21" fmla="*/ 71 h 319"/>
                <a:gd name="T22" fmla="*/ 11 w 59"/>
                <a:gd name="T23" fmla="*/ 75 h 319"/>
                <a:gd name="T24" fmla="*/ 13 w 59"/>
                <a:gd name="T25" fmla="*/ 80 h 319"/>
                <a:gd name="T26" fmla="*/ 13 w 59"/>
                <a:gd name="T27" fmla="*/ 80 h 319"/>
                <a:gd name="T28" fmla="*/ 14 w 59"/>
                <a:gd name="T29" fmla="*/ 80 h 319"/>
                <a:gd name="T30" fmla="*/ 14 w 59"/>
                <a:gd name="T31" fmla="*/ 79 h 319"/>
                <a:gd name="T32" fmla="*/ 14 w 59"/>
                <a:gd name="T33" fmla="*/ 79 h 319"/>
                <a:gd name="T34" fmla="*/ 13 w 59"/>
                <a:gd name="T35" fmla="*/ 75 h 319"/>
                <a:gd name="T36" fmla="*/ 11 w 59"/>
                <a:gd name="T37" fmla="*/ 71 h 319"/>
                <a:gd name="T38" fmla="*/ 9 w 59"/>
                <a:gd name="T39" fmla="*/ 67 h 319"/>
                <a:gd name="T40" fmla="*/ 8 w 59"/>
                <a:gd name="T41" fmla="*/ 62 h 319"/>
                <a:gd name="T42" fmla="*/ 7 w 59"/>
                <a:gd name="T43" fmla="*/ 58 h 319"/>
                <a:gd name="T44" fmla="*/ 6 w 59"/>
                <a:gd name="T45" fmla="*/ 54 h 319"/>
                <a:gd name="T46" fmla="*/ 5 w 59"/>
                <a:gd name="T47" fmla="*/ 50 h 319"/>
                <a:gd name="T48" fmla="*/ 4 w 59"/>
                <a:gd name="T49" fmla="*/ 46 h 319"/>
                <a:gd name="T50" fmla="*/ 2 w 59"/>
                <a:gd name="T51" fmla="*/ 35 h 319"/>
                <a:gd name="T52" fmla="*/ 1 w 59"/>
                <a:gd name="T53" fmla="*/ 23 h 319"/>
                <a:gd name="T54" fmla="*/ 1 w 59"/>
                <a:gd name="T55" fmla="*/ 12 h 319"/>
                <a:gd name="T56" fmla="*/ 2 w 59"/>
                <a:gd name="T57" fmla="*/ 0 h 319"/>
                <a:gd name="T58" fmla="*/ 2 w 59"/>
                <a:gd name="T59" fmla="*/ 0 h 319"/>
                <a:gd name="T60" fmla="*/ 2 w 59"/>
                <a:gd name="T61" fmla="*/ 0 h 319"/>
                <a:gd name="T62" fmla="*/ 2 w 59"/>
                <a:gd name="T63" fmla="*/ 0 h 319"/>
                <a:gd name="T64" fmla="*/ 2 w 59"/>
                <a:gd name="T65" fmla="*/ 0 h 319"/>
                <a:gd name="T66" fmla="*/ 2 w 59"/>
                <a:gd name="T67" fmla="*/ 0 h 31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9"/>
                <a:gd name="T103" fmla="*/ 0 h 319"/>
                <a:gd name="T104" fmla="*/ 59 w 59"/>
                <a:gd name="T105" fmla="*/ 319 h 31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9" h="319">
                  <a:moveTo>
                    <a:pt x="9" y="0"/>
                  </a:moveTo>
                  <a:lnTo>
                    <a:pt x="1" y="41"/>
                  </a:lnTo>
                  <a:lnTo>
                    <a:pt x="0" y="84"/>
                  </a:lnTo>
                  <a:lnTo>
                    <a:pt x="3" y="126"/>
                  </a:lnTo>
                  <a:lnTo>
                    <a:pt x="9" y="168"/>
                  </a:lnTo>
                  <a:lnTo>
                    <a:pt x="13" y="186"/>
                  </a:lnTo>
                  <a:lnTo>
                    <a:pt x="16" y="206"/>
                  </a:lnTo>
                  <a:lnTo>
                    <a:pt x="20" y="225"/>
                  </a:lnTo>
                  <a:lnTo>
                    <a:pt x="25" y="245"/>
                  </a:lnTo>
                  <a:lnTo>
                    <a:pt x="30" y="265"/>
                  </a:lnTo>
                  <a:lnTo>
                    <a:pt x="37" y="283"/>
                  </a:lnTo>
                  <a:lnTo>
                    <a:pt x="45" y="300"/>
                  </a:lnTo>
                  <a:lnTo>
                    <a:pt x="54" y="318"/>
                  </a:lnTo>
                  <a:lnTo>
                    <a:pt x="55" y="319"/>
                  </a:lnTo>
                  <a:lnTo>
                    <a:pt x="58" y="318"/>
                  </a:lnTo>
                  <a:lnTo>
                    <a:pt x="59" y="315"/>
                  </a:lnTo>
                  <a:lnTo>
                    <a:pt x="59" y="314"/>
                  </a:lnTo>
                  <a:lnTo>
                    <a:pt x="52" y="298"/>
                  </a:lnTo>
                  <a:lnTo>
                    <a:pt x="45" y="282"/>
                  </a:lnTo>
                  <a:lnTo>
                    <a:pt x="38" y="266"/>
                  </a:lnTo>
                  <a:lnTo>
                    <a:pt x="33" y="248"/>
                  </a:lnTo>
                  <a:lnTo>
                    <a:pt x="28" y="232"/>
                  </a:lnTo>
                  <a:lnTo>
                    <a:pt x="24" y="215"/>
                  </a:lnTo>
                  <a:lnTo>
                    <a:pt x="20" y="198"/>
                  </a:lnTo>
                  <a:lnTo>
                    <a:pt x="16" y="181"/>
                  </a:lnTo>
                  <a:lnTo>
                    <a:pt x="8" y="137"/>
                  </a:lnTo>
                  <a:lnTo>
                    <a:pt x="5" y="92"/>
                  </a:lnTo>
                  <a:lnTo>
                    <a:pt x="5" y="4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54" name="Freeform 119"/>
            <p:cNvSpPr>
              <a:spLocks/>
            </p:cNvSpPr>
            <p:nvPr/>
          </p:nvSpPr>
          <p:spPr bwMode="auto">
            <a:xfrm>
              <a:off x="4393" y="3259"/>
              <a:ext cx="139" cy="61"/>
            </a:xfrm>
            <a:custGeom>
              <a:avLst/>
              <a:gdLst>
                <a:gd name="T0" fmla="*/ 68 w 279"/>
                <a:gd name="T1" fmla="*/ 2 h 121"/>
                <a:gd name="T2" fmla="*/ 65 w 279"/>
                <a:gd name="T3" fmla="*/ 4 h 121"/>
                <a:gd name="T4" fmla="*/ 62 w 279"/>
                <a:gd name="T5" fmla="*/ 6 h 121"/>
                <a:gd name="T6" fmla="*/ 59 w 279"/>
                <a:gd name="T7" fmla="*/ 9 h 121"/>
                <a:gd name="T8" fmla="*/ 55 w 279"/>
                <a:gd name="T9" fmla="*/ 12 h 121"/>
                <a:gd name="T10" fmla="*/ 50 w 279"/>
                <a:gd name="T11" fmla="*/ 14 h 121"/>
                <a:gd name="T12" fmla="*/ 45 w 279"/>
                <a:gd name="T13" fmla="*/ 16 h 121"/>
                <a:gd name="T14" fmla="*/ 39 w 279"/>
                <a:gd name="T15" fmla="*/ 18 h 121"/>
                <a:gd name="T16" fmla="*/ 34 w 279"/>
                <a:gd name="T17" fmla="*/ 19 h 121"/>
                <a:gd name="T18" fmla="*/ 30 w 279"/>
                <a:gd name="T19" fmla="*/ 21 h 121"/>
                <a:gd name="T20" fmla="*/ 26 w 279"/>
                <a:gd name="T21" fmla="*/ 21 h 121"/>
                <a:gd name="T22" fmla="*/ 22 w 279"/>
                <a:gd name="T23" fmla="*/ 22 h 121"/>
                <a:gd name="T24" fmla="*/ 18 w 279"/>
                <a:gd name="T25" fmla="*/ 23 h 121"/>
                <a:gd name="T26" fmla="*/ 13 w 279"/>
                <a:gd name="T27" fmla="*/ 25 h 121"/>
                <a:gd name="T28" fmla="*/ 9 w 279"/>
                <a:gd name="T29" fmla="*/ 25 h 121"/>
                <a:gd name="T30" fmla="*/ 4 w 279"/>
                <a:gd name="T31" fmla="*/ 26 h 121"/>
                <a:gd name="T32" fmla="*/ 1 w 279"/>
                <a:gd name="T33" fmla="*/ 27 h 121"/>
                <a:gd name="T34" fmla="*/ 0 w 279"/>
                <a:gd name="T35" fmla="*/ 28 h 121"/>
                <a:gd name="T36" fmla="*/ 2 w 279"/>
                <a:gd name="T37" fmla="*/ 30 h 121"/>
                <a:gd name="T38" fmla="*/ 5 w 279"/>
                <a:gd name="T39" fmla="*/ 31 h 121"/>
                <a:gd name="T40" fmla="*/ 8 w 279"/>
                <a:gd name="T41" fmla="*/ 30 h 121"/>
                <a:gd name="T42" fmla="*/ 11 w 279"/>
                <a:gd name="T43" fmla="*/ 29 h 121"/>
                <a:gd name="T44" fmla="*/ 16 w 279"/>
                <a:gd name="T45" fmla="*/ 27 h 121"/>
                <a:gd name="T46" fmla="*/ 22 w 279"/>
                <a:gd name="T47" fmla="*/ 26 h 121"/>
                <a:gd name="T48" fmla="*/ 27 w 279"/>
                <a:gd name="T49" fmla="*/ 24 h 121"/>
                <a:gd name="T50" fmla="*/ 33 w 279"/>
                <a:gd name="T51" fmla="*/ 22 h 121"/>
                <a:gd name="T52" fmla="*/ 38 w 279"/>
                <a:gd name="T53" fmla="*/ 20 h 121"/>
                <a:gd name="T54" fmla="*/ 43 w 279"/>
                <a:gd name="T55" fmla="*/ 18 h 121"/>
                <a:gd name="T56" fmla="*/ 47 w 279"/>
                <a:gd name="T57" fmla="*/ 17 h 121"/>
                <a:gd name="T58" fmla="*/ 52 w 279"/>
                <a:gd name="T59" fmla="*/ 15 h 121"/>
                <a:gd name="T60" fmla="*/ 56 w 279"/>
                <a:gd name="T61" fmla="*/ 12 h 121"/>
                <a:gd name="T62" fmla="*/ 60 w 279"/>
                <a:gd name="T63" fmla="*/ 10 h 121"/>
                <a:gd name="T64" fmla="*/ 64 w 279"/>
                <a:gd name="T65" fmla="*/ 6 h 121"/>
                <a:gd name="T66" fmla="*/ 67 w 279"/>
                <a:gd name="T67" fmla="*/ 2 h 121"/>
                <a:gd name="T68" fmla="*/ 69 w 279"/>
                <a:gd name="T69" fmla="*/ 0 h 121"/>
                <a:gd name="T70" fmla="*/ 69 w 279"/>
                <a:gd name="T71" fmla="*/ 0 h 121"/>
                <a:gd name="T72" fmla="*/ 69 w 279"/>
                <a:gd name="T73" fmla="*/ 0 h 12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79"/>
                <a:gd name="T112" fmla="*/ 0 h 121"/>
                <a:gd name="T113" fmla="*/ 279 w 279"/>
                <a:gd name="T114" fmla="*/ 121 h 12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79" h="121">
                  <a:moveTo>
                    <a:pt x="278" y="0"/>
                  </a:moveTo>
                  <a:lnTo>
                    <a:pt x="272" y="5"/>
                  </a:lnTo>
                  <a:lnTo>
                    <a:pt x="266" y="9"/>
                  </a:lnTo>
                  <a:lnTo>
                    <a:pt x="260" y="15"/>
                  </a:lnTo>
                  <a:lnTo>
                    <a:pt x="255" y="20"/>
                  </a:lnTo>
                  <a:lnTo>
                    <a:pt x="249" y="24"/>
                  </a:lnTo>
                  <a:lnTo>
                    <a:pt x="243" y="30"/>
                  </a:lnTo>
                  <a:lnTo>
                    <a:pt x="237" y="34"/>
                  </a:lnTo>
                  <a:lnTo>
                    <a:pt x="232" y="39"/>
                  </a:lnTo>
                  <a:lnTo>
                    <a:pt x="222" y="46"/>
                  </a:lnTo>
                  <a:lnTo>
                    <a:pt x="212" y="51"/>
                  </a:lnTo>
                  <a:lnTo>
                    <a:pt x="202" y="55"/>
                  </a:lnTo>
                  <a:lnTo>
                    <a:pt x="191" y="60"/>
                  </a:lnTo>
                  <a:lnTo>
                    <a:pt x="180" y="63"/>
                  </a:lnTo>
                  <a:lnTo>
                    <a:pt x="169" y="67"/>
                  </a:lnTo>
                  <a:lnTo>
                    <a:pt x="158" y="70"/>
                  </a:lnTo>
                  <a:lnTo>
                    <a:pt x="148" y="74"/>
                  </a:lnTo>
                  <a:lnTo>
                    <a:pt x="139" y="76"/>
                  </a:lnTo>
                  <a:lnTo>
                    <a:pt x="131" y="78"/>
                  </a:lnTo>
                  <a:lnTo>
                    <a:pt x="123" y="81"/>
                  </a:lnTo>
                  <a:lnTo>
                    <a:pt x="115" y="83"/>
                  </a:lnTo>
                  <a:lnTo>
                    <a:pt x="106" y="84"/>
                  </a:lnTo>
                  <a:lnTo>
                    <a:pt x="98" y="86"/>
                  </a:lnTo>
                  <a:lnTo>
                    <a:pt x="90" y="87"/>
                  </a:lnTo>
                  <a:lnTo>
                    <a:pt x="82" y="90"/>
                  </a:lnTo>
                  <a:lnTo>
                    <a:pt x="73" y="92"/>
                  </a:lnTo>
                  <a:lnTo>
                    <a:pt x="63" y="94"/>
                  </a:lnTo>
                  <a:lnTo>
                    <a:pt x="54" y="97"/>
                  </a:lnTo>
                  <a:lnTo>
                    <a:pt x="45" y="98"/>
                  </a:lnTo>
                  <a:lnTo>
                    <a:pt x="36" y="100"/>
                  </a:lnTo>
                  <a:lnTo>
                    <a:pt x="25" y="102"/>
                  </a:lnTo>
                  <a:lnTo>
                    <a:pt x="17" y="104"/>
                  </a:lnTo>
                  <a:lnTo>
                    <a:pt x="8" y="104"/>
                  </a:lnTo>
                  <a:lnTo>
                    <a:pt x="5" y="105"/>
                  </a:lnTo>
                  <a:lnTo>
                    <a:pt x="1" y="108"/>
                  </a:lnTo>
                  <a:lnTo>
                    <a:pt x="0" y="112"/>
                  </a:lnTo>
                  <a:lnTo>
                    <a:pt x="1" y="115"/>
                  </a:lnTo>
                  <a:lnTo>
                    <a:pt x="8" y="119"/>
                  </a:lnTo>
                  <a:lnTo>
                    <a:pt x="14" y="121"/>
                  </a:lnTo>
                  <a:lnTo>
                    <a:pt x="21" y="121"/>
                  </a:lnTo>
                  <a:lnTo>
                    <a:pt x="27" y="120"/>
                  </a:lnTo>
                  <a:lnTo>
                    <a:pt x="33" y="117"/>
                  </a:lnTo>
                  <a:lnTo>
                    <a:pt x="39" y="115"/>
                  </a:lnTo>
                  <a:lnTo>
                    <a:pt x="46" y="113"/>
                  </a:lnTo>
                  <a:lnTo>
                    <a:pt x="53" y="111"/>
                  </a:lnTo>
                  <a:lnTo>
                    <a:pt x="65" y="108"/>
                  </a:lnTo>
                  <a:lnTo>
                    <a:pt x="76" y="105"/>
                  </a:lnTo>
                  <a:lnTo>
                    <a:pt x="88" y="101"/>
                  </a:lnTo>
                  <a:lnTo>
                    <a:pt x="99" y="98"/>
                  </a:lnTo>
                  <a:lnTo>
                    <a:pt x="111" y="94"/>
                  </a:lnTo>
                  <a:lnTo>
                    <a:pt x="122" y="91"/>
                  </a:lnTo>
                  <a:lnTo>
                    <a:pt x="134" y="87"/>
                  </a:lnTo>
                  <a:lnTo>
                    <a:pt x="145" y="83"/>
                  </a:lnTo>
                  <a:lnTo>
                    <a:pt x="154" y="79"/>
                  </a:lnTo>
                  <a:lnTo>
                    <a:pt x="164" y="76"/>
                  </a:lnTo>
                  <a:lnTo>
                    <a:pt x="173" y="72"/>
                  </a:lnTo>
                  <a:lnTo>
                    <a:pt x="182" y="69"/>
                  </a:lnTo>
                  <a:lnTo>
                    <a:pt x="191" y="66"/>
                  </a:lnTo>
                  <a:lnTo>
                    <a:pt x="201" y="62"/>
                  </a:lnTo>
                  <a:lnTo>
                    <a:pt x="210" y="59"/>
                  </a:lnTo>
                  <a:lnTo>
                    <a:pt x="218" y="54"/>
                  </a:lnTo>
                  <a:lnTo>
                    <a:pt x="227" y="48"/>
                  </a:lnTo>
                  <a:lnTo>
                    <a:pt x="235" y="43"/>
                  </a:lnTo>
                  <a:lnTo>
                    <a:pt x="242" y="37"/>
                  </a:lnTo>
                  <a:lnTo>
                    <a:pt x="250" y="30"/>
                  </a:lnTo>
                  <a:lnTo>
                    <a:pt x="257" y="23"/>
                  </a:lnTo>
                  <a:lnTo>
                    <a:pt x="264" y="15"/>
                  </a:lnTo>
                  <a:lnTo>
                    <a:pt x="271" y="8"/>
                  </a:lnTo>
                  <a:lnTo>
                    <a:pt x="278" y="0"/>
                  </a:lnTo>
                  <a:lnTo>
                    <a:pt x="279" y="0"/>
                  </a:lnTo>
                  <a:lnTo>
                    <a:pt x="27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55" name="Freeform 120"/>
            <p:cNvSpPr>
              <a:spLocks/>
            </p:cNvSpPr>
            <p:nvPr/>
          </p:nvSpPr>
          <p:spPr bwMode="auto">
            <a:xfrm>
              <a:off x="4378" y="3357"/>
              <a:ext cx="25" cy="191"/>
            </a:xfrm>
            <a:custGeom>
              <a:avLst/>
              <a:gdLst>
                <a:gd name="T0" fmla="*/ 4 w 52"/>
                <a:gd name="T1" fmla="*/ 0 h 381"/>
                <a:gd name="T2" fmla="*/ 1 w 52"/>
                <a:gd name="T3" fmla="*/ 16 h 381"/>
                <a:gd name="T4" fmla="*/ 0 w 52"/>
                <a:gd name="T5" fmla="*/ 33 h 381"/>
                <a:gd name="T6" fmla="*/ 0 w 52"/>
                <a:gd name="T7" fmla="*/ 49 h 381"/>
                <a:gd name="T8" fmla="*/ 2 w 52"/>
                <a:gd name="T9" fmla="*/ 66 h 381"/>
                <a:gd name="T10" fmla="*/ 3 w 52"/>
                <a:gd name="T11" fmla="*/ 71 h 381"/>
                <a:gd name="T12" fmla="*/ 4 w 52"/>
                <a:gd name="T13" fmla="*/ 77 h 381"/>
                <a:gd name="T14" fmla="*/ 5 w 52"/>
                <a:gd name="T15" fmla="*/ 82 h 381"/>
                <a:gd name="T16" fmla="*/ 6 w 52"/>
                <a:gd name="T17" fmla="*/ 88 h 381"/>
                <a:gd name="T18" fmla="*/ 7 w 52"/>
                <a:gd name="T19" fmla="*/ 90 h 381"/>
                <a:gd name="T20" fmla="*/ 8 w 52"/>
                <a:gd name="T21" fmla="*/ 92 h 381"/>
                <a:gd name="T22" fmla="*/ 9 w 52"/>
                <a:gd name="T23" fmla="*/ 94 h 381"/>
                <a:gd name="T24" fmla="*/ 11 w 52"/>
                <a:gd name="T25" fmla="*/ 96 h 381"/>
                <a:gd name="T26" fmla="*/ 11 w 52"/>
                <a:gd name="T27" fmla="*/ 96 h 381"/>
                <a:gd name="T28" fmla="*/ 12 w 52"/>
                <a:gd name="T29" fmla="*/ 95 h 381"/>
                <a:gd name="T30" fmla="*/ 12 w 52"/>
                <a:gd name="T31" fmla="*/ 94 h 381"/>
                <a:gd name="T32" fmla="*/ 12 w 52"/>
                <a:gd name="T33" fmla="*/ 94 h 381"/>
                <a:gd name="T34" fmla="*/ 11 w 52"/>
                <a:gd name="T35" fmla="*/ 91 h 381"/>
                <a:gd name="T36" fmla="*/ 10 w 52"/>
                <a:gd name="T37" fmla="*/ 89 h 381"/>
                <a:gd name="T38" fmla="*/ 9 w 52"/>
                <a:gd name="T39" fmla="*/ 86 h 381"/>
                <a:gd name="T40" fmla="*/ 9 w 52"/>
                <a:gd name="T41" fmla="*/ 84 h 381"/>
                <a:gd name="T42" fmla="*/ 7 w 52"/>
                <a:gd name="T43" fmla="*/ 79 h 381"/>
                <a:gd name="T44" fmla="*/ 6 w 52"/>
                <a:gd name="T45" fmla="*/ 74 h 381"/>
                <a:gd name="T46" fmla="*/ 5 w 52"/>
                <a:gd name="T47" fmla="*/ 69 h 381"/>
                <a:gd name="T48" fmla="*/ 4 w 52"/>
                <a:gd name="T49" fmla="*/ 64 h 381"/>
                <a:gd name="T50" fmla="*/ 1 w 52"/>
                <a:gd name="T51" fmla="*/ 48 h 381"/>
                <a:gd name="T52" fmla="*/ 1 w 52"/>
                <a:gd name="T53" fmla="*/ 32 h 381"/>
                <a:gd name="T54" fmla="*/ 1 w 52"/>
                <a:gd name="T55" fmla="*/ 16 h 381"/>
                <a:gd name="T56" fmla="*/ 4 w 52"/>
                <a:gd name="T57" fmla="*/ 0 h 381"/>
                <a:gd name="T58" fmla="*/ 4 w 52"/>
                <a:gd name="T59" fmla="*/ 0 h 381"/>
                <a:gd name="T60" fmla="*/ 4 w 52"/>
                <a:gd name="T61" fmla="*/ 0 h 381"/>
                <a:gd name="T62" fmla="*/ 4 w 52"/>
                <a:gd name="T63" fmla="*/ 0 h 381"/>
                <a:gd name="T64" fmla="*/ 4 w 52"/>
                <a:gd name="T65" fmla="*/ 0 h 381"/>
                <a:gd name="T66" fmla="*/ 4 w 52"/>
                <a:gd name="T67" fmla="*/ 0 h 38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2"/>
                <a:gd name="T103" fmla="*/ 0 h 381"/>
                <a:gd name="T104" fmla="*/ 52 w 52"/>
                <a:gd name="T105" fmla="*/ 381 h 38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2" h="381">
                  <a:moveTo>
                    <a:pt x="17" y="0"/>
                  </a:moveTo>
                  <a:lnTo>
                    <a:pt x="5" y="64"/>
                  </a:lnTo>
                  <a:lnTo>
                    <a:pt x="0" y="130"/>
                  </a:lnTo>
                  <a:lnTo>
                    <a:pt x="1" y="196"/>
                  </a:lnTo>
                  <a:lnTo>
                    <a:pt x="8" y="261"/>
                  </a:lnTo>
                  <a:lnTo>
                    <a:pt x="12" y="283"/>
                  </a:lnTo>
                  <a:lnTo>
                    <a:pt x="16" y="305"/>
                  </a:lnTo>
                  <a:lnTo>
                    <a:pt x="22" y="327"/>
                  </a:lnTo>
                  <a:lnTo>
                    <a:pt x="28" y="349"/>
                  </a:lnTo>
                  <a:lnTo>
                    <a:pt x="30" y="358"/>
                  </a:lnTo>
                  <a:lnTo>
                    <a:pt x="33" y="366"/>
                  </a:lnTo>
                  <a:lnTo>
                    <a:pt x="39" y="374"/>
                  </a:lnTo>
                  <a:lnTo>
                    <a:pt x="46" y="381"/>
                  </a:lnTo>
                  <a:lnTo>
                    <a:pt x="48" y="381"/>
                  </a:lnTo>
                  <a:lnTo>
                    <a:pt x="51" y="379"/>
                  </a:lnTo>
                  <a:lnTo>
                    <a:pt x="52" y="375"/>
                  </a:lnTo>
                  <a:lnTo>
                    <a:pt x="51" y="373"/>
                  </a:lnTo>
                  <a:lnTo>
                    <a:pt x="46" y="364"/>
                  </a:lnTo>
                  <a:lnTo>
                    <a:pt x="43" y="353"/>
                  </a:lnTo>
                  <a:lnTo>
                    <a:pt x="40" y="343"/>
                  </a:lnTo>
                  <a:lnTo>
                    <a:pt x="37" y="334"/>
                  </a:lnTo>
                  <a:lnTo>
                    <a:pt x="31" y="314"/>
                  </a:lnTo>
                  <a:lnTo>
                    <a:pt x="25" y="295"/>
                  </a:lnTo>
                  <a:lnTo>
                    <a:pt x="21" y="275"/>
                  </a:lnTo>
                  <a:lnTo>
                    <a:pt x="16" y="255"/>
                  </a:lnTo>
                  <a:lnTo>
                    <a:pt x="6" y="192"/>
                  </a:lnTo>
                  <a:lnTo>
                    <a:pt x="4" y="128"/>
                  </a:lnTo>
                  <a:lnTo>
                    <a:pt x="7" y="6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56" name="Freeform 121"/>
            <p:cNvSpPr>
              <a:spLocks/>
            </p:cNvSpPr>
            <p:nvPr/>
          </p:nvSpPr>
          <p:spPr bwMode="auto">
            <a:xfrm>
              <a:off x="3991" y="3413"/>
              <a:ext cx="51" cy="85"/>
            </a:xfrm>
            <a:custGeom>
              <a:avLst/>
              <a:gdLst>
                <a:gd name="T0" fmla="*/ 25 w 102"/>
                <a:gd name="T1" fmla="*/ 0 h 171"/>
                <a:gd name="T2" fmla="*/ 25 w 102"/>
                <a:gd name="T3" fmla="*/ 7 h 171"/>
                <a:gd name="T4" fmla="*/ 25 w 102"/>
                <a:gd name="T5" fmla="*/ 15 h 171"/>
                <a:gd name="T6" fmla="*/ 24 w 102"/>
                <a:gd name="T7" fmla="*/ 22 h 171"/>
                <a:gd name="T8" fmla="*/ 20 w 102"/>
                <a:gd name="T9" fmla="*/ 29 h 171"/>
                <a:gd name="T10" fmla="*/ 19 w 102"/>
                <a:gd name="T11" fmla="*/ 31 h 171"/>
                <a:gd name="T12" fmla="*/ 16 w 102"/>
                <a:gd name="T13" fmla="*/ 32 h 171"/>
                <a:gd name="T14" fmla="*/ 13 w 102"/>
                <a:gd name="T15" fmla="*/ 33 h 171"/>
                <a:gd name="T16" fmla="*/ 12 w 102"/>
                <a:gd name="T17" fmla="*/ 35 h 171"/>
                <a:gd name="T18" fmla="*/ 9 w 102"/>
                <a:gd name="T19" fmla="*/ 36 h 171"/>
                <a:gd name="T20" fmla="*/ 6 w 102"/>
                <a:gd name="T21" fmla="*/ 37 h 171"/>
                <a:gd name="T22" fmla="*/ 3 w 102"/>
                <a:gd name="T23" fmla="*/ 38 h 171"/>
                <a:gd name="T24" fmla="*/ 2 w 102"/>
                <a:gd name="T25" fmla="*/ 39 h 171"/>
                <a:gd name="T26" fmla="*/ 1 w 102"/>
                <a:gd name="T27" fmla="*/ 40 h 171"/>
                <a:gd name="T28" fmla="*/ 0 w 102"/>
                <a:gd name="T29" fmla="*/ 41 h 171"/>
                <a:gd name="T30" fmla="*/ 0 w 102"/>
                <a:gd name="T31" fmla="*/ 42 h 171"/>
                <a:gd name="T32" fmla="*/ 1 w 102"/>
                <a:gd name="T33" fmla="*/ 42 h 171"/>
                <a:gd name="T34" fmla="*/ 5 w 102"/>
                <a:gd name="T35" fmla="*/ 41 h 171"/>
                <a:gd name="T36" fmla="*/ 7 w 102"/>
                <a:gd name="T37" fmla="*/ 41 h 171"/>
                <a:gd name="T38" fmla="*/ 11 w 102"/>
                <a:gd name="T39" fmla="*/ 39 h 171"/>
                <a:gd name="T40" fmla="*/ 13 w 102"/>
                <a:gd name="T41" fmla="*/ 37 h 171"/>
                <a:gd name="T42" fmla="*/ 16 w 102"/>
                <a:gd name="T43" fmla="*/ 35 h 171"/>
                <a:gd name="T44" fmla="*/ 19 w 102"/>
                <a:gd name="T45" fmla="*/ 33 h 171"/>
                <a:gd name="T46" fmla="*/ 21 w 102"/>
                <a:gd name="T47" fmla="*/ 31 h 171"/>
                <a:gd name="T48" fmla="*/ 23 w 102"/>
                <a:gd name="T49" fmla="*/ 28 h 171"/>
                <a:gd name="T50" fmla="*/ 25 w 102"/>
                <a:gd name="T51" fmla="*/ 22 h 171"/>
                <a:gd name="T52" fmla="*/ 26 w 102"/>
                <a:gd name="T53" fmla="*/ 14 h 171"/>
                <a:gd name="T54" fmla="*/ 26 w 102"/>
                <a:gd name="T55" fmla="*/ 7 h 171"/>
                <a:gd name="T56" fmla="*/ 25 w 102"/>
                <a:gd name="T57" fmla="*/ 0 h 171"/>
                <a:gd name="T58" fmla="*/ 25 w 102"/>
                <a:gd name="T59" fmla="*/ 0 h 171"/>
                <a:gd name="T60" fmla="*/ 25 w 102"/>
                <a:gd name="T61" fmla="*/ 0 h 171"/>
                <a:gd name="T62" fmla="*/ 25 w 102"/>
                <a:gd name="T63" fmla="*/ 0 h 171"/>
                <a:gd name="T64" fmla="*/ 25 w 102"/>
                <a:gd name="T65" fmla="*/ 0 h 171"/>
                <a:gd name="T66" fmla="*/ 25 w 102"/>
                <a:gd name="T67" fmla="*/ 0 h 1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2"/>
                <a:gd name="T103" fmla="*/ 0 h 171"/>
                <a:gd name="T104" fmla="*/ 102 w 102"/>
                <a:gd name="T105" fmla="*/ 171 h 1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2" h="171">
                  <a:moveTo>
                    <a:pt x="99" y="1"/>
                  </a:moveTo>
                  <a:lnTo>
                    <a:pt x="99" y="30"/>
                  </a:lnTo>
                  <a:lnTo>
                    <a:pt x="99" y="60"/>
                  </a:lnTo>
                  <a:lnTo>
                    <a:pt x="93" y="89"/>
                  </a:lnTo>
                  <a:lnTo>
                    <a:pt x="80" y="116"/>
                  </a:lnTo>
                  <a:lnTo>
                    <a:pt x="74" y="124"/>
                  </a:lnTo>
                  <a:lnTo>
                    <a:pt x="64" y="130"/>
                  </a:lnTo>
                  <a:lnTo>
                    <a:pt x="55" y="135"/>
                  </a:lnTo>
                  <a:lnTo>
                    <a:pt x="46" y="140"/>
                  </a:lnTo>
                  <a:lnTo>
                    <a:pt x="36" y="144"/>
                  </a:lnTo>
                  <a:lnTo>
                    <a:pt x="25" y="149"/>
                  </a:lnTo>
                  <a:lnTo>
                    <a:pt x="15" y="152"/>
                  </a:lnTo>
                  <a:lnTo>
                    <a:pt x="6" y="157"/>
                  </a:lnTo>
                  <a:lnTo>
                    <a:pt x="2" y="160"/>
                  </a:lnTo>
                  <a:lnTo>
                    <a:pt x="0" y="165"/>
                  </a:lnTo>
                  <a:lnTo>
                    <a:pt x="0" y="170"/>
                  </a:lnTo>
                  <a:lnTo>
                    <a:pt x="4" y="171"/>
                  </a:lnTo>
                  <a:lnTo>
                    <a:pt x="17" y="167"/>
                  </a:lnTo>
                  <a:lnTo>
                    <a:pt x="30" y="164"/>
                  </a:lnTo>
                  <a:lnTo>
                    <a:pt x="42" y="158"/>
                  </a:lnTo>
                  <a:lnTo>
                    <a:pt x="54" y="151"/>
                  </a:lnTo>
                  <a:lnTo>
                    <a:pt x="64" y="143"/>
                  </a:lnTo>
                  <a:lnTo>
                    <a:pt x="74" y="134"/>
                  </a:lnTo>
                  <a:lnTo>
                    <a:pt x="82" y="124"/>
                  </a:lnTo>
                  <a:lnTo>
                    <a:pt x="90" y="113"/>
                  </a:lnTo>
                  <a:lnTo>
                    <a:pt x="100" y="88"/>
                  </a:lnTo>
                  <a:lnTo>
                    <a:pt x="102" y="58"/>
                  </a:lnTo>
                  <a:lnTo>
                    <a:pt x="101" y="28"/>
                  </a:lnTo>
                  <a:lnTo>
                    <a:pt x="99" y="0"/>
                  </a:lnTo>
                  <a:lnTo>
                    <a:pt x="99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57" name="Freeform 122"/>
            <p:cNvSpPr>
              <a:spLocks/>
            </p:cNvSpPr>
            <p:nvPr/>
          </p:nvSpPr>
          <p:spPr bwMode="auto">
            <a:xfrm>
              <a:off x="4024" y="3445"/>
              <a:ext cx="48" cy="87"/>
            </a:xfrm>
            <a:custGeom>
              <a:avLst/>
              <a:gdLst>
                <a:gd name="T0" fmla="*/ 20 w 96"/>
                <a:gd name="T1" fmla="*/ 0 h 174"/>
                <a:gd name="T2" fmla="*/ 22 w 96"/>
                <a:gd name="T3" fmla="*/ 5 h 174"/>
                <a:gd name="T4" fmla="*/ 23 w 96"/>
                <a:gd name="T5" fmla="*/ 9 h 174"/>
                <a:gd name="T6" fmla="*/ 23 w 96"/>
                <a:gd name="T7" fmla="*/ 13 h 174"/>
                <a:gd name="T8" fmla="*/ 23 w 96"/>
                <a:gd name="T9" fmla="*/ 18 h 174"/>
                <a:gd name="T10" fmla="*/ 22 w 96"/>
                <a:gd name="T11" fmla="*/ 22 h 174"/>
                <a:gd name="T12" fmla="*/ 20 w 96"/>
                <a:gd name="T13" fmla="*/ 25 h 174"/>
                <a:gd name="T14" fmla="*/ 17 w 96"/>
                <a:gd name="T15" fmla="*/ 28 h 174"/>
                <a:gd name="T16" fmla="*/ 13 w 96"/>
                <a:gd name="T17" fmla="*/ 33 h 174"/>
                <a:gd name="T18" fmla="*/ 12 w 96"/>
                <a:gd name="T19" fmla="*/ 34 h 174"/>
                <a:gd name="T20" fmla="*/ 11 w 96"/>
                <a:gd name="T21" fmla="*/ 35 h 174"/>
                <a:gd name="T22" fmla="*/ 9 w 96"/>
                <a:gd name="T23" fmla="*/ 36 h 174"/>
                <a:gd name="T24" fmla="*/ 7 w 96"/>
                <a:gd name="T25" fmla="*/ 37 h 174"/>
                <a:gd name="T26" fmla="*/ 6 w 96"/>
                <a:gd name="T27" fmla="*/ 38 h 174"/>
                <a:gd name="T28" fmla="*/ 5 w 96"/>
                <a:gd name="T29" fmla="*/ 39 h 174"/>
                <a:gd name="T30" fmla="*/ 3 w 96"/>
                <a:gd name="T31" fmla="*/ 40 h 174"/>
                <a:gd name="T32" fmla="*/ 2 w 96"/>
                <a:gd name="T33" fmla="*/ 41 h 174"/>
                <a:gd name="T34" fmla="*/ 1 w 96"/>
                <a:gd name="T35" fmla="*/ 42 h 174"/>
                <a:gd name="T36" fmla="*/ 0 w 96"/>
                <a:gd name="T37" fmla="*/ 42 h 174"/>
                <a:gd name="T38" fmla="*/ 0 w 96"/>
                <a:gd name="T39" fmla="*/ 43 h 174"/>
                <a:gd name="T40" fmla="*/ 1 w 96"/>
                <a:gd name="T41" fmla="*/ 44 h 174"/>
                <a:gd name="T42" fmla="*/ 3 w 96"/>
                <a:gd name="T43" fmla="*/ 44 h 174"/>
                <a:gd name="T44" fmla="*/ 5 w 96"/>
                <a:gd name="T45" fmla="*/ 43 h 174"/>
                <a:gd name="T46" fmla="*/ 6 w 96"/>
                <a:gd name="T47" fmla="*/ 42 h 174"/>
                <a:gd name="T48" fmla="*/ 8 w 96"/>
                <a:gd name="T49" fmla="*/ 41 h 174"/>
                <a:gd name="T50" fmla="*/ 10 w 96"/>
                <a:gd name="T51" fmla="*/ 39 h 174"/>
                <a:gd name="T52" fmla="*/ 11 w 96"/>
                <a:gd name="T53" fmla="*/ 38 h 174"/>
                <a:gd name="T54" fmla="*/ 12 w 96"/>
                <a:gd name="T55" fmla="*/ 37 h 174"/>
                <a:gd name="T56" fmla="*/ 14 w 96"/>
                <a:gd name="T57" fmla="*/ 35 h 174"/>
                <a:gd name="T58" fmla="*/ 15 w 96"/>
                <a:gd name="T59" fmla="*/ 34 h 174"/>
                <a:gd name="T60" fmla="*/ 17 w 96"/>
                <a:gd name="T61" fmla="*/ 31 h 174"/>
                <a:gd name="T62" fmla="*/ 19 w 96"/>
                <a:gd name="T63" fmla="*/ 30 h 174"/>
                <a:gd name="T64" fmla="*/ 20 w 96"/>
                <a:gd name="T65" fmla="*/ 28 h 174"/>
                <a:gd name="T66" fmla="*/ 23 w 96"/>
                <a:gd name="T67" fmla="*/ 22 h 174"/>
                <a:gd name="T68" fmla="*/ 24 w 96"/>
                <a:gd name="T69" fmla="*/ 14 h 174"/>
                <a:gd name="T70" fmla="*/ 23 w 96"/>
                <a:gd name="T71" fmla="*/ 7 h 174"/>
                <a:gd name="T72" fmla="*/ 20 w 96"/>
                <a:gd name="T73" fmla="*/ 0 h 174"/>
                <a:gd name="T74" fmla="*/ 20 w 96"/>
                <a:gd name="T75" fmla="*/ 0 h 174"/>
                <a:gd name="T76" fmla="*/ 20 w 96"/>
                <a:gd name="T77" fmla="*/ 0 h 174"/>
                <a:gd name="T78" fmla="*/ 20 w 96"/>
                <a:gd name="T79" fmla="*/ 0 h 174"/>
                <a:gd name="T80" fmla="*/ 20 w 96"/>
                <a:gd name="T81" fmla="*/ 0 h 174"/>
                <a:gd name="T82" fmla="*/ 20 w 96"/>
                <a:gd name="T83" fmla="*/ 0 h 1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6"/>
                <a:gd name="T127" fmla="*/ 0 h 174"/>
                <a:gd name="T128" fmla="*/ 96 w 96"/>
                <a:gd name="T129" fmla="*/ 174 h 1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6" h="174">
                  <a:moveTo>
                    <a:pt x="80" y="0"/>
                  </a:moveTo>
                  <a:lnTo>
                    <a:pt x="87" y="18"/>
                  </a:lnTo>
                  <a:lnTo>
                    <a:pt x="90" y="36"/>
                  </a:lnTo>
                  <a:lnTo>
                    <a:pt x="92" y="52"/>
                  </a:lnTo>
                  <a:lnTo>
                    <a:pt x="90" y="69"/>
                  </a:lnTo>
                  <a:lnTo>
                    <a:pt x="86" y="85"/>
                  </a:lnTo>
                  <a:lnTo>
                    <a:pt x="78" y="100"/>
                  </a:lnTo>
                  <a:lnTo>
                    <a:pt x="67" y="115"/>
                  </a:lnTo>
                  <a:lnTo>
                    <a:pt x="55" y="129"/>
                  </a:lnTo>
                  <a:lnTo>
                    <a:pt x="49" y="133"/>
                  </a:lnTo>
                  <a:lnTo>
                    <a:pt x="43" y="138"/>
                  </a:lnTo>
                  <a:lnTo>
                    <a:pt x="36" y="143"/>
                  </a:lnTo>
                  <a:lnTo>
                    <a:pt x="30" y="147"/>
                  </a:lnTo>
                  <a:lnTo>
                    <a:pt x="24" y="151"/>
                  </a:lnTo>
                  <a:lnTo>
                    <a:pt x="18" y="155"/>
                  </a:lnTo>
                  <a:lnTo>
                    <a:pt x="11" y="160"/>
                  </a:lnTo>
                  <a:lnTo>
                    <a:pt x="5" y="163"/>
                  </a:lnTo>
                  <a:lnTo>
                    <a:pt x="3" y="166"/>
                  </a:lnTo>
                  <a:lnTo>
                    <a:pt x="0" y="168"/>
                  </a:lnTo>
                  <a:lnTo>
                    <a:pt x="0" y="171"/>
                  </a:lnTo>
                  <a:lnTo>
                    <a:pt x="3" y="174"/>
                  </a:lnTo>
                  <a:lnTo>
                    <a:pt x="11" y="174"/>
                  </a:lnTo>
                  <a:lnTo>
                    <a:pt x="19" y="170"/>
                  </a:lnTo>
                  <a:lnTo>
                    <a:pt x="26" y="167"/>
                  </a:lnTo>
                  <a:lnTo>
                    <a:pt x="32" y="161"/>
                  </a:lnTo>
                  <a:lnTo>
                    <a:pt x="39" y="155"/>
                  </a:lnTo>
                  <a:lnTo>
                    <a:pt x="44" y="151"/>
                  </a:lnTo>
                  <a:lnTo>
                    <a:pt x="51" y="145"/>
                  </a:lnTo>
                  <a:lnTo>
                    <a:pt x="57" y="139"/>
                  </a:lnTo>
                  <a:lnTo>
                    <a:pt x="63" y="133"/>
                  </a:lnTo>
                  <a:lnTo>
                    <a:pt x="68" y="127"/>
                  </a:lnTo>
                  <a:lnTo>
                    <a:pt x="73" y="121"/>
                  </a:lnTo>
                  <a:lnTo>
                    <a:pt x="78" y="114"/>
                  </a:lnTo>
                  <a:lnTo>
                    <a:pt x="92" y="85"/>
                  </a:lnTo>
                  <a:lnTo>
                    <a:pt x="96" y="57"/>
                  </a:lnTo>
                  <a:lnTo>
                    <a:pt x="92" y="2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58" name="Freeform 123"/>
            <p:cNvSpPr>
              <a:spLocks/>
            </p:cNvSpPr>
            <p:nvPr/>
          </p:nvSpPr>
          <p:spPr bwMode="auto">
            <a:xfrm>
              <a:off x="3988" y="3471"/>
              <a:ext cx="277" cy="213"/>
            </a:xfrm>
            <a:custGeom>
              <a:avLst/>
              <a:gdLst>
                <a:gd name="T0" fmla="*/ 4 w 553"/>
                <a:gd name="T1" fmla="*/ 7 h 426"/>
                <a:gd name="T2" fmla="*/ 13 w 553"/>
                <a:gd name="T3" fmla="*/ 20 h 426"/>
                <a:gd name="T4" fmla="*/ 22 w 553"/>
                <a:gd name="T5" fmla="*/ 31 h 426"/>
                <a:gd name="T6" fmla="*/ 32 w 553"/>
                <a:gd name="T7" fmla="*/ 44 h 426"/>
                <a:gd name="T8" fmla="*/ 42 w 553"/>
                <a:gd name="T9" fmla="*/ 54 h 426"/>
                <a:gd name="T10" fmla="*/ 53 w 553"/>
                <a:gd name="T11" fmla="*/ 65 h 426"/>
                <a:gd name="T12" fmla="*/ 65 w 553"/>
                <a:gd name="T13" fmla="*/ 75 h 426"/>
                <a:gd name="T14" fmla="*/ 78 w 553"/>
                <a:gd name="T15" fmla="*/ 84 h 426"/>
                <a:gd name="T16" fmla="*/ 89 w 553"/>
                <a:gd name="T17" fmla="*/ 90 h 426"/>
                <a:gd name="T18" fmla="*/ 97 w 553"/>
                <a:gd name="T19" fmla="*/ 94 h 426"/>
                <a:gd name="T20" fmla="*/ 105 w 553"/>
                <a:gd name="T21" fmla="*/ 98 h 426"/>
                <a:gd name="T22" fmla="*/ 114 w 553"/>
                <a:gd name="T23" fmla="*/ 101 h 426"/>
                <a:gd name="T24" fmla="*/ 120 w 553"/>
                <a:gd name="T25" fmla="*/ 103 h 426"/>
                <a:gd name="T26" fmla="*/ 122 w 553"/>
                <a:gd name="T27" fmla="*/ 104 h 426"/>
                <a:gd name="T28" fmla="*/ 125 w 553"/>
                <a:gd name="T29" fmla="*/ 105 h 426"/>
                <a:gd name="T30" fmla="*/ 127 w 553"/>
                <a:gd name="T31" fmla="*/ 106 h 426"/>
                <a:gd name="T32" fmla="*/ 130 w 553"/>
                <a:gd name="T33" fmla="*/ 106 h 426"/>
                <a:gd name="T34" fmla="*/ 132 w 553"/>
                <a:gd name="T35" fmla="*/ 107 h 426"/>
                <a:gd name="T36" fmla="*/ 133 w 553"/>
                <a:gd name="T37" fmla="*/ 107 h 426"/>
                <a:gd name="T38" fmla="*/ 135 w 553"/>
                <a:gd name="T39" fmla="*/ 107 h 426"/>
                <a:gd name="T40" fmla="*/ 136 w 553"/>
                <a:gd name="T41" fmla="*/ 106 h 426"/>
                <a:gd name="T42" fmla="*/ 139 w 553"/>
                <a:gd name="T43" fmla="*/ 103 h 426"/>
                <a:gd name="T44" fmla="*/ 138 w 553"/>
                <a:gd name="T45" fmla="*/ 101 h 426"/>
                <a:gd name="T46" fmla="*/ 138 w 553"/>
                <a:gd name="T47" fmla="*/ 101 h 426"/>
                <a:gd name="T48" fmla="*/ 136 w 553"/>
                <a:gd name="T49" fmla="*/ 100 h 426"/>
                <a:gd name="T50" fmla="*/ 134 w 553"/>
                <a:gd name="T51" fmla="*/ 99 h 426"/>
                <a:gd name="T52" fmla="*/ 132 w 553"/>
                <a:gd name="T53" fmla="*/ 99 h 426"/>
                <a:gd name="T54" fmla="*/ 130 w 553"/>
                <a:gd name="T55" fmla="*/ 98 h 426"/>
                <a:gd name="T56" fmla="*/ 127 w 553"/>
                <a:gd name="T57" fmla="*/ 97 h 426"/>
                <a:gd name="T58" fmla="*/ 125 w 553"/>
                <a:gd name="T59" fmla="*/ 96 h 426"/>
                <a:gd name="T60" fmla="*/ 119 w 553"/>
                <a:gd name="T61" fmla="*/ 94 h 426"/>
                <a:gd name="T62" fmla="*/ 110 w 553"/>
                <a:gd name="T63" fmla="*/ 91 h 426"/>
                <a:gd name="T64" fmla="*/ 102 w 553"/>
                <a:gd name="T65" fmla="*/ 88 h 426"/>
                <a:gd name="T66" fmla="*/ 94 w 553"/>
                <a:gd name="T67" fmla="*/ 84 h 426"/>
                <a:gd name="T68" fmla="*/ 83 w 553"/>
                <a:gd name="T69" fmla="*/ 78 h 426"/>
                <a:gd name="T70" fmla="*/ 70 w 553"/>
                <a:gd name="T71" fmla="*/ 70 h 426"/>
                <a:gd name="T72" fmla="*/ 58 w 553"/>
                <a:gd name="T73" fmla="*/ 61 h 426"/>
                <a:gd name="T74" fmla="*/ 46 w 553"/>
                <a:gd name="T75" fmla="*/ 52 h 426"/>
                <a:gd name="T76" fmla="*/ 34 w 553"/>
                <a:gd name="T77" fmla="*/ 42 h 426"/>
                <a:gd name="T78" fmla="*/ 24 w 553"/>
                <a:gd name="T79" fmla="*/ 30 h 426"/>
                <a:gd name="T80" fmla="*/ 14 w 553"/>
                <a:gd name="T81" fmla="*/ 19 h 426"/>
                <a:gd name="T82" fmla="*/ 5 w 553"/>
                <a:gd name="T83" fmla="*/ 7 h 426"/>
                <a:gd name="T84" fmla="*/ 0 w 553"/>
                <a:gd name="T85" fmla="*/ 0 h 426"/>
                <a:gd name="T86" fmla="*/ 0 w 553"/>
                <a:gd name="T87" fmla="*/ 0 h 426"/>
                <a:gd name="T88" fmla="*/ 0 w 553"/>
                <a:gd name="T89" fmla="*/ 1 h 42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53"/>
                <a:gd name="T136" fmla="*/ 0 h 426"/>
                <a:gd name="T137" fmla="*/ 553 w 553"/>
                <a:gd name="T138" fmla="*/ 426 h 42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53" h="426">
                  <a:moveTo>
                    <a:pt x="0" y="1"/>
                  </a:moveTo>
                  <a:lnTo>
                    <a:pt x="16" y="27"/>
                  </a:lnTo>
                  <a:lnTo>
                    <a:pt x="32" y="53"/>
                  </a:lnTo>
                  <a:lnTo>
                    <a:pt x="50" y="78"/>
                  </a:lnTo>
                  <a:lnTo>
                    <a:pt x="68" y="102"/>
                  </a:lnTo>
                  <a:lnTo>
                    <a:pt x="86" y="126"/>
                  </a:lnTo>
                  <a:lnTo>
                    <a:pt x="105" y="151"/>
                  </a:lnTo>
                  <a:lnTo>
                    <a:pt x="126" y="174"/>
                  </a:lnTo>
                  <a:lnTo>
                    <a:pt x="146" y="195"/>
                  </a:lnTo>
                  <a:lnTo>
                    <a:pt x="167" y="217"/>
                  </a:lnTo>
                  <a:lnTo>
                    <a:pt x="189" y="239"/>
                  </a:lnTo>
                  <a:lnTo>
                    <a:pt x="212" y="259"/>
                  </a:lnTo>
                  <a:lnTo>
                    <a:pt x="235" y="278"/>
                  </a:lnTo>
                  <a:lnTo>
                    <a:pt x="259" y="298"/>
                  </a:lnTo>
                  <a:lnTo>
                    <a:pt x="285" y="315"/>
                  </a:lnTo>
                  <a:lnTo>
                    <a:pt x="310" y="333"/>
                  </a:lnTo>
                  <a:lnTo>
                    <a:pt x="337" y="349"/>
                  </a:lnTo>
                  <a:lnTo>
                    <a:pt x="353" y="358"/>
                  </a:lnTo>
                  <a:lnTo>
                    <a:pt x="369" y="366"/>
                  </a:lnTo>
                  <a:lnTo>
                    <a:pt x="386" y="374"/>
                  </a:lnTo>
                  <a:lnTo>
                    <a:pt x="402" y="382"/>
                  </a:lnTo>
                  <a:lnTo>
                    <a:pt x="420" y="390"/>
                  </a:lnTo>
                  <a:lnTo>
                    <a:pt x="437" y="397"/>
                  </a:lnTo>
                  <a:lnTo>
                    <a:pt x="454" y="404"/>
                  </a:lnTo>
                  <a:lnTo>
                    <a:pt x="471" y="410"/>
                  </a:lnTo>
                  <a:lnTo>
                    <a:pt x="477" y="411"/>
                  </a:lnTo>
                  <a:lnTo>
                    <a:pt x="482" y="413"/>
                  </a:lnTo>
                  <a:lnTo>
                    <a:pt x="488" y="414"/>
                  </a:lnTo>
                  <a:lnTo>
                    <a:pt x="492" y="417"/>
                  </a:lnTo>
                  <a:lnTo>
                    <a:pt x="498" y="418"/>
                  </a:lnTo>
                  <a:lnTo>
                    <a:pt x="502" y="420"/>
                  </a:lnTo>
                  <a:lnTo>
                    <a:pt x="508" y="421"/>
                  </a:lnTo>
                  <a:lnTo>
                    <a:pt x="514" y="422"/>
                  </a:lnTo>
                  <a:lnTo>
                    <a:pt x="517" y="424"/>
                  </a:lnTo>
                  <a:lnTo>
                    <a:pt x="522" y="424"/>
                  </a:lnTo>
                  <a:lnTo>
                    <a:pt x="526" y="425"/>
                  </a:lnTo>
                  <a:lnTo>
                    <a:pt x="529" y="425"/>
                  </a:lnTo>
                  <a:lnTo>
                    <a:pt x="532" y="425"/>
                  </a:lnTo>
                  <a:lnTo>
                    <a:pt x="537" y="426"/>
                  </a:lnTo>
                  <a:lnTo>
                    <a:pt x="538" y="425"/>
                  </a:lnTo>
                  <a:lnTo>
                    <a:pt x="535" y="424"/>
                  </a:lnTo>
                  <a:lnTo>
                    <a:pt x="543" y="422"/>
                  </a:lnTo>
                  <a:lnTo>
                    <a:pt x="551" y="417"/>
                  </a:lnTo>
                  <a:lnTo>
                    <a:pt x="553" y="409"/>
                  </a:lnTo>
                  <a:lnTo>
                    <a:pt x="549" y="403"/>
                  </a:lnTo>
                  <a:lnTo>
                    <a:pt x="552" y="404"/>
                  </a:lnTo>
                  <a:lnTo>
                    <a:pt x="551" y="403"/>
                  </a:lnTo>
                  <a:lnTo>
                    <a:pt x="549" y="402"/>
                  </a:lnTo>
                  <a:lnTo>
                    <a:pt x="546" y="401"/>
                  </a:lnTo>
                  <a:lnTo>
                    <a:pt x="543" y="398"/>
                  </a:lnTo>
                  <a:lnTo>
                    <a:pt x="539" y="397"/>
                  </a:lnTo>
                  <a:lnTo>
                    <a:pt x="536" y="396"/>
                  </a:lnTo>
                  <a:lnTo>
                    <a:pt x="532" y="395"/>
                  </a:lnTo>
                  <a:lnTo>
                    <a:pt x="528" y="394"/>
                  </a:lnTo>
                  <a:lnTo>
                    <a:pt x="522" y="392"/>
                  </a:lnTo>
                  <a:lnTo>
                    <a:pt x="517" y="390"/>
                  </a:lnTo>
                  <a:lnTo>
                    <a:pt x="513" y="389"/>
                  </a:lnTo>
                  <a:lnTo>
                    <a:pt x="507" y="387"/>
                  </a:lnTo>
                  <a:lnTo>
                    <a:pt x="502" y="386"/>
                  </a:lnTo>
                  <a:lnTo>
                    <a:pt x="497" y="383"/>
                  </a:lnTo>
                  <a:lnTo>
                    <a:pt x="492" y="382"/>
                  </a:lnTo>
                  <a:lnTo>
                    <a:pt x="475" y="376"/>
                  </a:lnTo>
                  <a:lnTo>
                    <a:pt x="458" y="371"/>
                  </a:lnTo>
                  <a:lnTo>
                    <a:pt x="440" y="364"/>
                  </a:lnTo>
                  <a:lnTo>
                    <a:pt x="424" y="357"/>
                  </a:lnTo>
                  <a:lnTo>
                    <a:pt x="407" y="349"/>
                  </a:lnTo>
                  <a:lnTo>
                    <a:pt x="391" y="342"/>
                  </a:lnTo>
                  <a:lnTo>
                    <a:pt x="375" y="334"/>
                  </a:lnTo>
                  <a:lnTo>
                    <a:pt x="358" y="326"/>
                  </a:lnTo>
                  <a:lnTo>
                    <a:pt x="332" y="311"/>
                  </a:lnTo>
                  <a:lnTo>
                    <a:pt x="305" y="296"/>
                  </a:lnTo>
                  <a:lnTo>
                    <a:pt x="279" y="280"/>
                  </a:lnTo>
                  <a:lnTo>
                    <a:pt x="254" y="262"/>
                  </a:lnTo>
                  <a:lnTo>
                    <a:pt x="229" y="244"/>
                  </a:lnTo>
                  <a:lnTo>
                    <a:pt x="205" y="225"/>
                  </a:lnTo>
                  <a:lnTo>
                    <a:pt x="181" y="206"/>
                  </a:lnTo>
                  <a:lnTo>
                    <a:pt x="159" y="186"/>
                  </a:lnTo>
                  <a:lnTo>
                    <a:pt x="136" y="166"/>
                  </a:lnTo>
                  <a:lnTo>
                    <a:pt x="114" y="144"/>
                  </a:lnTo>
                  <a:lnTo>
                    <a:pt x="93" y="122"/>
                  </a:lnTo>
                  <a:lnTo>
                    <a:pt x="74" y="99"/>
                  </a:lnTo>
                  <a:lnTo>
                    <a:pt x="54" y="75"/>
                  </a:lnTo>
                  <a:lnTo>
                    <a:pt x="36" y="50"/>
                  </a:lnTo>
                  <a:lnTo>
                    <a:pt x="17" y="25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59" name="Freeform 124"/>
            <p:cNvSpPr>
              <a:spLocks/>
            </p:cNvSpPr>
            <p:nvPr/>
          </p:nvSpPr>
          <p:spPr bwMode="auto">
            <a:xfrm>
              <a:off x="4032" y="3410"/>
              <a:ext cx="253" cy="187"/>
            </a:xfrm>
            <a:custGeom>
              <a:avLst/>
              <a:gdLst>
                <a:gd name="T0" fmla="*/ 1 w 507"/>
                <a:gd name="T1" fmla="*/ 3 h 374"/>
                <a:gd name="T2" fmla="*/ 5 w 507"/>
                <a:gd name="T3" fmla="*/ 7 h 374"/>
                <a:gd name="T4" fmla="*/ 8 w 507"/>
                <a:gd name="T5" fmla="*/ 12 h 374"/>
                <a:gd name="T6" fmla="*/ 10 w 507"/>
                <a:gd name="T7" fmla="*/ 14 h 374"/>
                <a:gd name="T8" fmla="*/ 12 w 507"/>
                <a:gd name="T9" fmla="*/ 17 h 374"/>
                <a:gd name="T10" fmla="*/ 15 w 507"/>
                <a:gd name="T11" fmla="*/ 19 h 374"/>
                <a:gd name="T12" fmla="*/ 19 w 507"/>
                <a:gd name="T13" fmla="*/ 22 h 374"/>
                <a:gd name="T14" fmla="*/ 25 w 507"/>
                <a:gd name="T15" fmla="*/ 26 h 374"/>
                <a:gd name="T16" fmla="*/ 31 w 507"/>
                <a:gd name="T17" fmla="*/ 29 h 374"/>
                <a:gd name="T18" fmla="*/ 37 w 507"/>
                <a:gd name="T19" fmla="*/ 33 h 374"/>
                <a:gd name="T20" fmla="*/ 44 w 507"/>
                <a:gd name="T21" fmla="*/ 36 h 374"/>
                <a:gd name="T22" fmla="*/ 50 w 507"/>
                <a:gd name="T23" fmla="*/ 38 h 374"/>
                <a:gd name="T24" fmla="*/ 57 w 507"/>
                <a:gd name="T25" fmla="*/ 39 h 374"/>
                <a:gd name="T26" fmla="*/ 63 w 507"/>
                <a:gd name="T27" fmla="*/ 41 h 374"/>
                <a:gd name="T28" fmla="*/ 70 w 507"/>
                <a:gd name="T29" fmla="*/ 43 h 374"/>
                <a:gd name="T30" fmla="*/ 76 w 507"/>
                <a:gd name="T31" fmla="*/ 45 h 374"/>
                <a:gd name="T32" fmla="*/ 82 w 507"/>
                <a:gd name="T33" fmla="*/ 47 h 374"/>
                <a:gd name="T34" fmla="*/ 88 w 507"/>
                <a:gd name="T35" fmla="*/ 50 h 374"/>
                <a:gd name="T36" fmla="*/ 97 w 507"/>
                <a:gd name="T37" fmla="*/ 55 h 374"/>
                <a:gd name="T38" fmla="*/ 107 w 507"/>
                <a:gd name="T39" fmla="*/ 65 h 374"/>
                <a:gd name="T40" fmla="*/ 116 w 507"/>
                <a:gd name="T41" fmla="*/ 75 h 374"/>
                <a:gd name="T42" fmla="*/ 123 w 507"/>
                <a:gd name="T43" fmla="*/ 87 h 374"/>
                <a:gd name="T44" fmla="*/ 126 w 507"/>
                <a:gd name="T45" fmla="*/ 94 h 374"/>
                <a:gd name="T46" fmla="*/ 126 w 507"/>
                <a:gd name="T47" fmla="*/ 94 h 374"/>
                <a:gd name="T48" fmla="*/ 124 w 507"/>
                <a:gd name="T49" fmla="*/ 87 h 374"/>
                <a:gd name="T50" fmla="*/ 118 w 507"/>
                <a:gd name="T51" fmla="*/ 75 h 374"/>
                <a:gd name="T52" fmla="*/ 111 w 507"/>
                <a:gd name="T53" fmla="*/ 65 h 374"/>
                <a:gd name="T54" fmla="*/ 103 w 507"/>
                <a:gd name="T55" fmla="*/ 55 h 374"/>
                <a:gd name="T56" fmla="*/ 92 w 507"/>
                <a:gd name="T57" fmla="*/ 47 h 374"/>
                <a:gd name="T58" fmla="*/ 81 w 507"/>
                <a:gd name="T59" fmla="*/ 42 h 374"/>
                <a:gd name="T60" fmla="*/ 70 w 507"/>
                <a:gd name="T61" fmla="*/ 38 h 374"/>
                <a:gd name="T62" fmla="*/ 58 w 507"/>
                <a:gd name="T63" fmla="*/ 35 h 374"/>
                <a:gd name="T64" fmla="*/ 48 w 507"/>
                <a:gd name="T65" fmla="*/ 33 h 374"/>
                <a:gd name="T66" fmla="*/ 40 w 507"/>
                <a:gd name="T67" fmla="*/ 30 h 374"/>
                <a:gd name="T68" fmla="*/ 33 w 507"/>
                <a:gd name="T69" fmla="*/ 27 h 374"/>
                <a:gd name="T70" fmla="*/ 26 w 507"/>
                <a:gd name="T71" fmla="*/ 24 h 374"/>
                <a:gd name="T72" fmla="*/ 21 w 507"/>
                <a:gd name="T73" fmla="*/ 22 h 374"/>
                <a:gd name="T74" fmla="*/ 17 w 507"/>
                <a:gd name="T75" fmla="*/ 19 h 374"/>
                <a:gd name="T76" fmla="*/ 14 w 507"/>
                <a:gd name="T77" fmla="*/ 16 h 374"/>
                <a:gd name="T78" fmla="*/ 10 w 507"/>
                <a:gd name="T79" fmla="*/ 13 h 374"/>
                <a:gd name="T80" fmla="*/ 7 w 507"/>
                <a:gd name="T81" fmla="*/ 11 h 374"/>
                <a:gd name="T82" fmla="*/ 5 w 507"/>
                <a:gd name="T83" fmla="*/ 7 h 374"/>
                <a:gd name="T84" fmla="*/ 3 w 507"/>
                <a:gd name="T85" fmla="*/ 5 h 374"/>
                <a:gd name="T86" fmla="*/ 1 w 507"/>
                <a:gd name="T87" fmla="*/ 1 h 374"/>
                <a:gd name="T88" fmla="*/ 0 w 507"/>
                <a:gd name="T89" fmla="*/ 0 h 374"/>
                <a:gd name="T90" fmla="*/ 0 w 507"/>
                <a:gd name="T91" fmla="*/ 0 h 374"/>
                <a:gd name="T92" fmla="*/ 0 w 507"/>
                <a:gd name="T93" fmla="*/ 1 h 37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07"/>
                <a:gd name="T142" fmla="*/ 0 h 374"/>
                <a:gd name="T143" fmla="*/ 507 w 507"/>
                <a:gd name="T144" fmla="*/ 374 h 37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07" h="374">
                  <a:moveTo>
                    <a:pt x="0" y="1"/>
                  </a:moveTo>
                  <a:lnTo>
                    <a:pt x="7" y="11"/>
                  </a:lnTo>
                  <a:lnTo>
                    <a:pt x="13" y="20"/>
                  </a:lnTo>
                  <a:lnTo>
                    <a:pt x="20" y="31"/>
                  </a:lnTo>
                  <a:lnTo>
                    <a:pt x="28" y="41"/>
                  </a:lnTo>
                  <a:lnTo>
                    <a:pt x="32" y="46"/>
                  </a:lnTo>
                  <a:lnTo>
                    <a:pt x="36" y="50"/>
                  </a:lnTo>
                  <a:lnTo>
                    <a:pt x="41" y="56"/>
                  </a:lnTo>
                  <a:lnTo>
                    <a:pt x="46" y="61"/>
                  </a:lnTo>
                  <a:lnTo>
                    <a:pt x="50" y="65"/>
                  </a:lnTo>
                  <a:lnTo>
                    <a:pt x="55" y="70"/>
                  </a:lnTo>
                  <a:lnTo>
                    <a:pt x="60" y="73"/>
                  </a:lnTo>
                  <a:lnTo>
                    <a:pt x="64" y="78"/>
                  </a:lnTo>
                  <a:lnTo>
                    <a:pt x="76" y="87"/>
                  </a:lnTo>
                  <a:lnTo>
                    <a:pt x="87" y="96"/>
                  </a:lnTo>
                  <a:lnTo>
                    <a:pt x="100" y="104"/>
                  </a:lnTo>
                  <a:lnTo>
                    <a:pt x="113" y="112"/>
                  </a:lnTo>
                  <a:lnTo>
                    <a:pt x="125" y="119"/>
                  </a:lnTo>
                  <a:lnTo>
                    <a:pt x="138" y="126"/>
                  </a:lnTo>
                  <a:lnTo>
                    <a:pt x="151" y="132"/>
                  </a:lnTo>
                  <a:lnTo>
                    <a:pt x="164" y="138"/>
                  </a:lnTo>
                  <a:lnTo>
                    <a:pt x="177" y="142"/>
                  </a:lnTo>
                  <a:lnTo>
                    <a:pt x="190" y="147"/>
                  </a:lnTo>
                  <a:lnTo>
                    <a:pt x="202" y="149"/>
                  </a:lnTo>
                  <a:lnTo>
                    <a:pt x="215" y="153"/>
                  </a:lnTo>
                  <a:lnTo>
                    <a:pt x="229" y="155"/>
                  </a:lnTo>
                  <a:lnTo>
                    <a:pt x="242" y="159"/>
                  </a:lnTo>
                  <a:lnTo>
                    <a:pt x="255" y="161"/>
                  </a:lnTo>
                  <a:lnTo>
                    <a:pt x="268" y="164"/>
                  </a:lnTo>
                  <a:lnTo>
                    <a:pt x="281" y="169"/>
                  </a:lnTo>
                  <a:lnTo>
                    <a:pt x="293" y="172"/>
                  </a:lnTo>
                  <a:lnTo>
                    <a:pt x="306" y="177"/>
                  </a:lnTo>
                  <a:lnTo>
                    <a:pt x="319" y="183"/>
                  </a:lnTo>
                  <a:lnTo>
                    <a:pt x="330" y="188"/>
                  </a:lnTo>
                  <a:lnTo>
                    <a:pt x="343" y="194"/>
                  </a:lnTo>
                  <a:lnTo>
                    <a:pt x="355" y="200"/>
                  </a:lnTo>
                  <a:lnTo>
                    <a:pt x="366" y="207"/>
                  </a:lnTo>
                  <a:lnTo>
                    <a:pt x="389" y="222"/>
                  </a:lnTo>
                  <a:lnTo>
                    <a:pt x="411" y="239"/>
                  </a:lnTo>
                  <a:lnTo>
                    <a:pt x="431" y="259"/>
                  </a:lnTo>
                  <a:lnTo>
                    <a:pt x="449" y="278"/>
                  </a:lnTo>
                  <a:lnTo>
                    <a:pt x="465" y="300"/>
                  </a:lnTo>
                  <a:lnTo>
                    <a:pt x="479" y="323"/>
                  </a:lnTo>
                  <a:lnTo>
                    <a:pt x="493" y="347"/>
                  </a:lnTo>
                  <a:lnTo>
                    <a:pt x="504" y="373"/>
                  </a:lnTo>
                  <a:lnTo>
                    <a:pt x="506" y="374"/>
                  </a:lnTo>
                  <a:lnTo>
                    <a:pt x="507" y="373"/>
                  </a:lnTo>
                  <a:lnTo>
                    <a:pt x="507" y="372"/>
                  </a:lnTo>
                  <a:lnTo>
                    <a:pt x="497" y="347"/>
                  </a:lnTo>
                  <a:lnTo>
                    <a:pt x="487" y="323"/>
                  </a:lnTo>
                  <a:lnTo>
                    <a:pt x="474" y="300"/>
                  </a:lnTo>
                  <a:lnTo>
                    <a:pt x="462" y="278"/>
                  </a:lnTo>
                  <a:lnTo>
                    <a:pt x="447" y="259"/>
                  </a:lnTo>
                  <a:lnTo>
                    <a:pt x="431" y="239"/>
                  </a:lnTo>
                  <a:lnTo>
                    <a:pt x="412" y="221"/>
                  </a:lnTo>
                  <a:lnTo>
                    <a:pt x="391" y="203"/>
                  </a:lnTo>
                  <a:lnTo>
                    <a:pt x="371" y="190"/>
                  </a:lnTo>
                  <a:lnTo>
                    <a:pt x="350" y="177"/>
                  </a:lnTo>
                  <a:lnTo>
                    <a:pt x="327" y="167"/>
                  </a:lnTo>
                  <a:lnTo>
                    <a:pt x="305" y="159"/>
                  </a:lnTo>
                  <a:lnTo>
                    <a:pt x="282" y="150"/>
                  </a:lnTo>
                  <a:lnTo>
                    <a:pt x="258" y="145"/>
                  </a:lnTo>
                  <a:lnTo>
                    <a:pt x="234" y="139"/>
                  </a:lnTo>
                  <a:lnTo>
                    <a:pt x="209" y="133"/>
                  </a:lnTo>
                  <a:lnTo>
                    <a:pt x="194" y="130"/>
                  </a:lnTo>
                  <a:lnTo>
                    <a:pt x="178" y="125"/>
                  </a:lnTo>
                  <a:lnTo>
                    <a:pt x="163" y="121"/>
                  </a:lnTo>
                  <a:lnTo>
                    <a:pt x="149" y="115"/>
                  </a:lnTo>
                  <a:lnTo>
                    <a:pt x="134" y="109"/>
                  </a:lnTo>
                  <a:lnTo>
                    <a:pt x="119" y="103"/>
                  </a:lnTo>
                  <a:lnTo>
                    <a:pt x="106" y="96"/>
                  </a:lnTo>
                  <a:lnTo>
                    <a:pt x="92" y="89"/>
                  </a:lnTo>
                  <a:lnTo>
                    <a:pt x="84" y="85"/>
                  </a:lnTo>
                  <a:lnTo>
                    <a:pt x="77" y="80"/>
                  </a:lnTo>
                  <a:lnTo>
                    <a:pt x="70" y="76"/>
                  </a:lnTo>
                  <a:lnTo>
                    <a:pt x="63" y="70"/>
                  </a:lnTo>
                  <a:lnTo>
                    <a:pt x="56" y="64"/>
                  </a:lnTo>
                  <a:lnTo>
                    <a:pt x="49" y="59"/>
                  </a:lnTo>
                  <a:lnTo>
                    <a:pt x="42" y="54"/>
                  </a:lnTo>
                  <a:lnTo>
                    <a:pt x="36" y="48"/>
                  </a:lnTo>
                  <a:lnTo>
                    <a:pt x="31" y="42"/>
                  </a:lnTo>
                  <a:lnTo>
                    <a:pt x="26" y="36"/>
                  </a:lnTo>
                  <a:lnTo>
                    <a:pt x="22" y="31"/>
                  </a:lnTo>
                  <a:lnTo>
                    <a:pt x="18" y="24"/>
                  </a:lnTo>
                  <a:lnTo>
                    <a:pt x="13" y="18"/>
                  </a:lnTo>
                  <a:lnTo>
                    <a:pt x="9" y="12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60" name="Freeform 125"/>
            <p:cNvSpPr>
              <a:spLocks/>
            </p:cNvSpPr>
            <p:nvPr/>
          </p:nvSpPr>
          <p:spPr bwMode="auto">
            <a:xfrm>
              <a:off x="4325" y="3315"/>
              <a:ext cx="65" cy="95"/>
            </a:xfrm>
            <a:custGeom>
              <a:avLst/>
              <a:gdLst>
                <a:gd name="T0" fmla="*/ 33 w 130"/>
                <a:gd name="T1" fmla="*/ 0 h 190"/>
                <a:gd name="T2" fmla="*/ 31 w 130"/>
                <a:gd name="T3" fmla="*/ 3 h 190"/>
                <a:gd name="T4" fmla="*/ 29 w 130"/>
                <a:gd name="T5" fmla="*/ 6 h 190"/>
                <a:gd name="T6" fmla="*/ 28 w 130"/>
                <a:gd name="T7" fmla="*/ 9 h 190"/>
                <a:gd name="T8" fmla="*/ 26 w 130"/>
                <a:gd name="T9" fmla="*/ 12 h 190"/>
                <a:gd name="T10" fmla="*/ 24 w 130"/>
                <a:gd name="T11" fmla="*/ 14 h 190"/>
                <a:gd name="T12" fmla="*/ 23 w 130"/>
                <a:gd name="T13" fmla="*/ 18 h 190"/>
                <a:gd name="T14" fmla="*/ 22 w 130"/>
                <a:gd name="T15" fmla="*/ 21 h 190"/>
                <a:gd name="T16" fmla="*/ 20 w 130"/>
                <a:gd name="T17" fmla="*/ 24 h 190"/>
                <a:gd name="T18" fmla="*/ 18 w 130"/>
                <a:gd name="T19" fmla="*/ 26 h 190"/>
                <a:gd name="T20" fmla="*/ 16 w 130"/>
                <a:gd name="T21" fmla="*/ 29 h 190"/>
                <a:gd name="T22" fmla="*/ 13 w 130"/>
                <a:gd name="T23" fmla="*/ 31 h 190"/>
                <a:gd name="T24" fmla="*/ 11 w 130"/>
                <a:gd name="T25" fmla="*/ 35 h 190"/>
                <a:gd name="T26" fmla="*/ 8 w 130"/>
                <a:gd name="T27" fmla="*/ 37 h 190"/>
                <a:gd name="T28" fmla="*/ 6 w 130"/>
                <a:gd name="T29" fmla="*/ 39 h 190"/>
                <a:gd name="T30" fmla="*/ 3 w 130"/>
                <a:gd name="T31" fmla="*/ 42 h 190"/>
                <a:gd name="T32" fmla="*/ 1 w 130"/>
                <a:gd name="T33" fmla="*/ 44 h 190"/>
                <a:gd name="T34" fmla="*/ 1 w 130"/>
                <a:gd name="T35" fmla="*/ 45 h 190"/>
                <a:gd name="T36" fmla="*/ 0 w 130"/>
                <a:gd name="T37" fmla="*/ 47 h 190"/>
                <a:gd name="T38" fmla="*/ 1 w 130"/>
                <a:gd name="T39" fmla="*/ 48 h 190"/>
                <a:gd name="T40" fmla="*/ 1 w 130"/>
                <a:gd name="T41" fmla="*/ 48 h 190"/>
                <a:gd name="T42" fmla="*/ 4 w 130"/>
                <a:gd name="T43" fmla="*/ 46 h 190"/>
                <a:gd name="T44" fmla="*/ 7 w 130"/>
                <a:gd name="T45" fmla="*/ 44 h 190"/>
                <a:gd name="T46" fmla="*/ 9 w 130"/>
                <a:gd name="T47" fmla="*/ 42 h 190"/>
                <a:gd name="T48" fmla="*/ 11 w 130"/>
                <a:gd name="T49" fmla="*/ 39 h 190"/>
                <a:gd name="T50" fmla="*/ 13 w 130"/>
                <a:gd name="T51" fmla="*/ 37 h 190"/>
                <a:gd name="T52" fmla="*/ 15 w 130"/>
                <a:gd name="T53" fmla="*/ 34 h 190"/>
                <a:gd name="T54" fmla="*/ 17 w 130"/>
                <a:gd name="T55" fmla="*/ 31 h 190"/>
                <a:gd name="T56" fmla="*/ 19 w 130"/>
                <a:gd name="T57" fmla="*/ 28 h 190"/>
                <a:gd name="T58" fmla="*/ 21 w 130"/>
                <a:gd name="T59" fmla="*/ 25 h 190"/>
                <a:gd name="T60" fmla="*/ 22 w 130"/>
                <a:gd name="T61" fmla="*/ 22 h 190"/>
                <a:gd name="T62" fmla="*/ 24 w 130"/>
                <a:gd name="T63" fmla="*/ 18 h 190"/>
                <a:gd name="T64" fmla="*/ 26 w 130"/>
                <a:gd name="T65" fmla="*/ 14 h 190"/>
                <a:gd name="T66" fmla="*/ 27 w 130"/>
                <a:gd name="T67" fmla="*/ 11 h 190"/>
                <a:gd name="T68" fmla="*/ 29 w 130"/>
                <a:gd name="T69" fmla="*/ 7 h 190"/>
                <a:gd name="T70" fmla="*/ 31 w 130"/>
                <a:gd name="T71" fmla="*/ 3 h 190"/>
                <a:gd name="T72" fmla="*/ 33 w 130"/>
                <a:gd name="T73" fmla="*/ 0 h 190"/>
                <a:gd name="T74" fmla="*/ 33 w 130"/>
                <a:gd name="T75" fmla="*/ 0 h 190"/>
                <a:gd name="T76" fmla="*/ 33 w 130"/>
                <a:gd name="T77" fmla="*/ 0 h 190"/>
                <a:gd name="T78" fmla="*/ 33 w 130"/>
                <a:gd name="T79" fmla="*/ 0 h 190"/>
                <a:gd name="T80" fmla="*/ 33 w 130"/>
                <a:gd name="T81" fmla="*/ 0 h 190"/>
                <a:gd name="T82" fmla="*/ 33 w 130"/>
                <a:gd name="T83" fmla="*/ 0 h 1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30"/>
                <a:gd name="T127" fmla="*/ 0 h 190"/>
                <a:gd name="T128" fmla="*/ 130 w 130"/>
                <a:gd name="T129" fmla="*/ 190 h 1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30" h="190">
                  <a:moveTo>
                    <a:pt x="130" y="0"/>
                  </a:moveTo>
                  <a:lnTo>
                    <a:pt x="124" y="11"/>
                  </a:lnTo>
                  <a:lnTo>
                    <a:pt x="118" y="23"/>
                  </a:lnTo>
                  <a:lnTo>
                    <a:pt x="112" y="34"/>
                  </a:lnTo>
                  <a:lnTo>
                    <a:pt x="106" y="46"/>
                  </a:lnTo>
                  <a:lnTo>
                    <a:pt x="99" y="57"/>
                  </a:lnTo>
                  <a:lnTo>
                    <a:pt x="94" y="70"/>
                  </a:lnTo>
                  <a:lnTo>
                    <a:pt x="88" y="81"/>
                  </a:lnTo>
                  <a:lnTo>
                    <a:pt x="81" y="93"/>
                  </a:lnTo>
                  <a:lnTo>
                    <a:pt x="73" y="104"/>
                  </a:lnTo>
                  <a:lnTo>
                    <a:pt x="65" y="116"/>
                  </a:lnTo>
                  <a:lnTo>
                    <a:pt x="54" y="126"/>
                  </a:lnTo>
                  <a:lnTo>
                    <a:pt x="45" y="137"/>
                  </a:lnTo>
                  <a:lnTo>
                    <a:pt x="35" y="146"/>
                  </a:lnTo>
                  <a:lnTo>
                    <a:pt x="24" y="155"/>
                  </a:lnTo>
                  <a:lnTo>
                    <a:pt x="14" y="166"/>
                  </a:lnTo>
                  <a:lnTo>
                    <a:pt x="4" y="175"/>
                  </a:lnTo>
                  <a:lnTo>
                    <a:pt x="1" y="179"/>
                  </a:lnTo>
                  <a:lnTo>
                    <a:pt x="0" y="185"/>
                  </a:lnTo>
                  <a:lnTo>
                    <a:pt x="2" y="190"/>
                  </a:lnTo>
                  <a:lnTo>
                    <a:pt x="7" y="190"/>
                  </a:lnTo>
                  <a:lnTo>
                    <a:pt x="17" y="183"/>
                  </a:lnTo>
                  <a:lnTo>
                    <a:pt x="28" y="175"/>
                  </a:lnTo>
                  <a:lnTo>
                    <a:pt x="37" y="166"/>
                  </a:lnTo>
                  <a:lnTo>
                    <a:pt x="45" y="155"/>
                  </a:lnTo>
                  <a:lnTo>
                    <a:pt x="54" y="145"/>
                  </a:lnTo>
                  <a:lnTo>
                    <a:pt x="61" y="134"/>
                  </a:lnTo>
                  <a:lnTo>
                    <a:pt x="69" y="124"/>
                  </a:lnTo>
                  <a:lnTo>
                    <a:pt x="76" y="114"/>
                  </a:lnTo>
                  <a:lnTo>
                    <a:pt x="84" y="100"/>
                  </a:lnTo>
                  <a:lnTo>
                    <a:pt x="91" y="86"/>
                  </a:lnTo>
                  <a:lnTo>
                    <a:pt x="98" y="71"/>
                  </a:lnTo>
                  <a:lnTo>
                    <a:pt x="104" y="57"/>
                  </a:lnTo>
                  <a:lnTo>
                    <a:pt x="110" y="42"/>
                  </a:lnTo>
                  <a:lnTo>
                    <a:pt x="117" y="28"/>
                  </a:lnTo>
                  <a:lnTo>
                    <a:pt x="124" y="13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61" name="Freeform 126"/>
            <p:cNvSpPr>
              <a:spLocks/>
            </p:cNvSpPr>
            <p:nvPr/>
          </p:nvSpPr>
          <p:spPr bwMode="auto">
            <a:xfrm>
              <a:off x="4253" y="3622"/>
              <a:ext cx="104" cy="58"/>
            </a:xfrm>
            <a:custGeom>
              <a:avLst/>
              <a:gdLst>
                <a:gd name="T0" fmla="*/ 52 w 209"/>
                <a:gd name="T1" fmla="*/ 0 h 115"/>
                <a:gd name="T2" fmla="*/ 48 w 209"/>
                <a:gd name="T3" fmla="*/ 3 h 115"/>
                <a:gd name="T4" fmla="*/ 45 w 209"/>
                <a:gd name="T5" fmla="*/ 5 h 115"/>
                <a:gd name="T6" fmla="*/ 41 w 209"/>
                <a:gd name="T7" fmla="*/ 7 h 115"/>
                <a:gd name="T8" fmla="*/ 38 w 209"/>
                <a:gd name="T9" fmla="*/ 10 h 115"/>
                <a:gd name="T10" fmla="*/ 34 w 209"/>
                <a:gd name="T11" fmla="*/ 12 h 115"/>
                <a:gd name="T12" fmla="*/ 31 w 209"/>
                <a:gd name="T13" fmla="*/ 14 h 115"/>
                <a:gd name="T14" fmla="*/ 27 w 209"/>
                <a:gd name="T15" fmla="*/ 16 h 115"/>
                <a:gd name="T16" fmla="*/ 24 w 209"/>
                <a:gd name="T17" fmla="*/ 18 h 115"/>
                <a:gd name="T18" fmla="*/ 21 w 209"/>
                <a:gd name="T19" fmla="*/ 20 h 115"/>
                <a:gd name="T20" fmla="*/ 18 w 209"/>
                <a:gd name="T21" fmla="*/ 21 h 115"/>
                <a:gd name="T22" fmla="*/ 15 w 209"/>
                <a:gd name="T23" fmla="*/ 22 h 115"/>
                <a:gd name="T24" fmla="*/ 12 w 209"/>
                <a:gd name="T25" fmla="*/ 23 h 115"/>
                <a:gd name="T26" fmla="*/ 10 w 209"/>
                <a:gd name="T27" fmla="*/ 24 h 115"/>
                <a:gd name="T28" fmla="*/ 7 w 209"/>
                <a:gd name="T29" fmla="*/ 25 h 115"/>
                <a:gd name="T30" fmla="*/ 4 w 209"/>
                <a:gd name="T31" fmla="*/ 26 h 115"/>
                <a:gd name="T32" fmla="*/ 1 w 209"/>
                <a:gd name="T33" fmla="*/ 27 h 115"/>
                <a:gd name="T34" fmla="*/ 0 w 209"/>
                <a:gd name="T35" fmla="*/ 27 h 115"/>
                <a:gd name="T36" fmla="*/ 0 w 209"/>
                <a:gd name="T37" fmla="*/ 28 h 115"/>
                <a:gd name="T38" fmla="*/ 0 w 209"/>
                <a:gd name="T39" fmla="*/ 29 h 115"/>
                <a:gd name="T40" fmla="*/ 1 w 209"/>
                <a:gd name="T41" fmla="*/ 29 h 115"/>
                <a:gd name="T42" fmla="*/ 4 w 209"/>
                <a:gd name="T43" fmla="*/ 29 h 115"/>
                <a:gd name="T44" fmla="*/ 8 w 209"/>
                <a:gd name="T45" fmla="*/ 28 h 115"/>
                <a:gd name="T46" fmla="*/ 11 w 209"/>
                <a:gd name="T47" fmla="*/ 27 h 115"/>
                <a:gd name="T48" fmla="*/ 15 w 209"/>
                <a:gd name="T49" fmla="*/ 26 h 115"/>
                <a:gd name="T50" fmla="*/ 19 w 209"/>
                <a:gd name="T51" fmla="*/ 24 h 115"/>
                <a:gd name="T52" fmla="*/ 22 w 209"/>
                <a:gd name="T53" fmla="*/ 22 h 115"/>
                <a:gd name="T54" fmla="*/ 26 w 209"/>
                <a:gd name="T55" fmla="*/ 20 h 115"/>
                <a:gd name="T56" fmla="*/ 29 w 209"/>
                <a:gd name="T57" fmla="*/ 18 h 115"/>
                <a:gd name="T58" fmla="*/ 32 w 209"/>
                <a:gd name="T59" fmla="*/ 17 h 115"/>
                <a:gd name="T60" fmla="*/ 35 w 209"/>
                <a:gd name="T61" fmla="*/ 15 h 115"/>
                <a:gd name="T62" fmla="*/ 38 w 209"/>
                <a:gd name="T63" fmla="*/ 12 h 115"/>
                <a:gd name="T64" fmla="*/ 41 w 209"/>
                <a:gd name="T65" fmla="*/ 10 h 115"/>
                <a:gd name="T66" fmla="*/ 44 w 209"/>
                <a:gd name="T67" fmla="*/ 8 h 115"/>
                <a:gd name="T68" fmla="*/ 47 w 209"/>
                <a:gd name="T69" fmla="*/ 5 h 115"/>
                <a:gd name="T70" fmla="*/ 49 w 209"/>
                <a:gd name="T71" fmla="*/ 3 h 115"/>
                <a:gd name="T72" fmla="*/ 52 w 209"/>
                <a:gd name="T73" fmla="*/ 0 h 115"/>
                <a:gd name="T74" fmla="*/ 52 w 209"/>
                <a:gd name="T75" fmla="*/ 0 h 115"/>
                <a:gd name="T76" fmla="*/ 52 w 209"/>
                <a:gd name="T77" fmla="*/ 0 h 115"/>
                <a:gd name="T78" fmla="*/ 52 w 209"/>
                <a:gd name="T79" fmla="*/ 0 h 115"/>
                <a:gd name="T80" fmla="*/ 52 w 209"/>
                <a:gd name="T81" fmla="*/ 0 h 115"/>
                <a:gd name="T82" fmla="*/ 52 w 209"/>
                <a:gd name="T83" fmla="*/ 0 h 11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9"/>
                <a:gd name="T127" fmla="*/ 0 h 115"/>
                <a:gd name="T128" fmla="*/ 209 w 209"/>
                <a:gd name="T129" fmla="*/ 115 h 11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9" h="115">
                  <a:moveTo>
                    <a:pt x="209" y="0"/>
                  </a:moveTo>
                  <a:lnTo>
                    <a:pt x="195" y="9"/>
                  </a:lnTo>
                  <a:lnTo>
                    <a:pt x="180" y="18"/>
                  </a:lnTo>
                  <a:lnTo>
                    <a:pt x="166" y="28"/>
                  </a:lnTo>
                  <a:lnTo>
                    <a:pt x="152" y="38"/>
                  </a:lnTo>
                  <a:lnTo>
                    <a:pt x="138" y="47"/>
                  </a:lnTo>
                  <a:lnTo>
                    <a:pt x="125" y="56"/>
                  </a:lnTo>
                  <a:lnTo>
                    <a:pt x="111" y="64"/>
                  </a:lnTo>
                  <a:lnTo>
                    <a:pt x="97" y="71"/>
                  </a:lnTo>
                  <a:lnTo>
                    <a:pt x="84" y="77"/>
                  </a:lnTo>
                  <a:lnTo>
                    <a:pt x="73" y="81"/>
                  </a:lnTo>
                  <a:lnTo>
                    <a:pt x="62" y="86"/>
                  </a:lnTo>
                  <a:lnTo>
                    <a:pt x="51" y="89"/>
                  </a:lnTo>
                  <a:lnTo>
                    <a:pt x="40" y="94"/>
                  </a:lnTo>
                  <a:lnTo>
                    <a:pt x="29" y="98"/>
                  </a:lnTo>
                  <a:lnTo>
                    <a:pt x="17" y="101"/>
                  </a:lnTo>
                  <a:lnTo>
                    <a:pt x="5" y="106"/>
                  </a:lnTo>
                  <a:lnTo>
                    <a:pt x="2" y="108"/>
                  </a:lnTo>
                  <a:lnTo>
                    <a:pt x="0" y="110"/>
                  </a:lnTo>
                  <a:lnTo>
                    <a:pt x="0" y="114"/>
                  </a:lnTo>
                  <a:lnTo>
                    <a:pt x="4" y="115"/>
                  </a:lnTo>
                  <a:lnTo>
                    <a:pt x="17" y="115"/>
                  </a:lnTo>
                  <a:lnTo>
                    <a:pt x="32" y="111"/>
                  </a:lnTo>
                  <a:lnTo>
                    <a:pt x="47" y="107"/>
                  </a:lnTo>
                  <a:lnTo>
                    <a:pt x="62" y="101"/>
                  </a:lnTo>
                  <a:lnTo>
                    <a:pt x="76" y="94"/>
                  </a:lnTo>
                  <a:lnTo>
                    <a:pt x="90" y="86"/>
                  </a:lnTo>
                  <a:lnTo>
                    <a:pt x="104" y="79"/>
                  </a:lnTo>
                  <a:lnTo>
                    <a:pt x="117" y="72"/>
                  </a:lnTo>
                  <a:lnTo>
                    <a:pt x="129" y="65"/>
                  </a:lnTo>
                  <a:lnTo>
                    <a:pt x="142" y="57"/>
                  </a:lnTo>
                  <a:lnTo>
                    <a:pt x="153" y="48"/>
                  </a:lnTo>
                  <a:lnTo>
                    <a:pt x="165" y="39"/>
                  </a:lnTo>
                  <a:lnTo>
                    <a:pt x="176" y="30"/>
                  </a:lnTo>
                  <a:lnTo>
                    <a:pt x="188" y="19"/>
                  </a:lnTo>
                  <a:lnTo>
                    <a:pt x="198" y="10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62" name="Freeform 127"/>
            <p:cNvSpPr>
              <a:spLocks/>
            </p:cNvSpPr>
            <p:nvPr/>
          </p:nvSpPr>
          <p:spPr bwMode="auto">
            <a:xfrm>
              <a:off x="3889" y="3261"/>
              <a:ext cx="155" cy="174"/>
            </a:xfrm>
            <a:custGeom>
              <a:avLst/>
              <a:gdLst>
                <a:gd name="T0" fmla="*/ 75 w 309"/>
                <a:gd name="T1" fmla="*/ 83 h 349"/>
                <a:gd name="T2" fmla="*/ 71 w 309"/>
                <a:gd name="T3" fmla="*/ 75 h 349"/>
                <a:gd name="T4" fmla="*/ 68 w 309"/>
                <a:gd name="T5" fmla="*/ 67 h 349"/>
                <a:gd name="T6" fmla="*/ 65 w 309"/>
                <a:gd name="T7" fmla="*/ 59 h 349"/>
                <a:gd name="T8" fmla="*/ 62 w 309"/>
                <a:gd name="T9" fmla="*/ 52 h 349"/>
                <a:gd name="T10" fmla="*/ 61 w 309"/>
                <a:gd name="T11" fmla="*/ 46 h 349"/>
                <a:gd name="T12" fmla="*/ 58 w 309"/>
                <a:gd name="T13" fmla="*/ 40 h 349"/>
                <a:gd name="T14" fmla="*/ 55 w 309"/>
                <a:gd name="T15" fmla="*/ 35 h 349"/>
                <a:gd name="T16" fmla="*/ 51 w 309"/>
                <a:gd name="T17" fmla="*/ 32 h 349"/>
                <a:gd name="T18" fmla="*/ 48 w 309"/>
                <a:gd name="T19" fmla="*/ 30 h 349"/>
                <a:gd name="T20" fmla="*/ 45 w 309"/>
                <a:gd name="T21" fmla="*/ 28 h 349"/>
                <a:gd name="T22" fmla="*/ 42 w 309"/>
                <a:gd name="T23" fmla="*/ 26 h 349"/>
                <a:gd name="T24" fmla="*/ 39 w 309"/>
                <a:gd name="T25" fmla="*/ 24 h 349"/>
                <a:gd name="T26" fmla="*/ 37 w 309"/>
                <a:gd name="T27" fmla="*/ 21 h 349"/>
                <a:gd name="T28" fmla="*/ 35 w 309"/>
                <a:gd name="T29" fmla="*/ 19 h 349"/>
                <a:gd name="T30" fmla="*/ 33 w 309"/>
                <a:gd name="T31" fmla="*/ 18 h 349"/>
                <a:gd name="T32" fmla="*/ 29 w 309"/>
                <a:gd name="T33" fmla="*/ 16 h 349"/>
                <a:gd name="T34" fmla="*/ 25 w 309"/>
                <a:gd name="T35" fmla="*/ 14 h 349"/>
                <a:gd name="T36" fmla="*/ 21 w 309"/>
                <a:gd name="T37" fmla="*/ 12 h 349"/>
                <a:gd name="T38" fmla="*/ 17 w 309"/>
                <a:gd name="T39" fmla="*/ 10 h 349"/>
                <a:gd name="T40" fmla="*/ 14 w 309"/>
                <a:gd name="T41" fmla="*/ 8 h 349"/>
                <a:gd name="T42" fmla="*/ 10 w 309"/>
                <a:gd name="T43" fmla="*/ 5 h 349"/>
                <a:gd name="T44" fmla="*/ 7 w 309"/>
                <a:gd name="T45" fmla="*/ 3 h 349"/>
                <a:gd name="T46" fmla="*/ 4 w 309"/>
                <a:gd name="T47" fmla="*/ 1 h 349"/>
                <a:gd name="T48" fmla="*/ 1 w 309"/>
                <a:gd name="T49" fmla="*/ 0 h 349"/>
                <a:gd name="T50" fmla="*/ 0 w 309"/>
                <a:gd name="T51" fmla="*/ 1 h 349"/>
                <a:gd name="T52" fmla="*/ 3 w 309"/>
                <a:gd name="T53" fmla="*/ 4 h 349"/>
                <a:gd name="T54" fmla="*/ 8 w 309"/>
                <a:gd name="T55" fmla="*/ 9 h 349"/>
                <a:gd name="T56" fmla="*/ 14 w 309"/>
                <a:gd name="T57" fmla="*/ 13 h 349"/>
                <a:gd name="T58" fmla="*/ 21 w 309"/>
                <a:gd name="T59" fmla="*/ 16 h 349"/>
                <a:gd name="T60" fmla="*/ 25 w 309"/>
                <a:gd name="T61" fmla="*/ 18 h 349"/>
                <a:gd name="T62" fmla="*/ 29 w 309"/>
                <a:gd name="T63" fmla="*/ 20 h 349"/>
                <a:gd name="T64" fmla="*/ 32 w 309"/>
                <a:gd name="T65" fmla="*/ 22 h 349"/>
                <a:gd name="T66" fmla="*/ 36 w 309"/>
                <a:gd name="T67" fmla="*/ 24 h 349"/>
                <a:gd name="T68" fmla="*/ 39 w 309"/>
                <a:gd name="T69" fmla="*/ 26 h 349"/>
                <a:gd name="T70" fmla="*/ 42 w 309"/>
                <a:gd name="T71" fmla="*/ 28 h 349"/>
                <a:gd name="T72" fmla="*/ 45 w 309"/>
                <a:gd name="T73" fmla="*/ 30 h 349"/>
                <a:gd name="T74" fmla="*/ 48 w 309"/>
                <a:gd name="T75" fmla="*/ 32 h 349"/>
                <a:gd name="T76" fmla="*/ 52 w 309"/>
                <a:gd name="T77" fmla="*/ 36 h 349"/>
                <a:gd name="T78" fmla="*/ 57 w 309"/>
                <a:gd name="T79" fmla="*/ 41 h 349"/>
                <a:gd name="T80" fmla="*/ 59 w 309"/>
                <a:gd name="T81" fmla="*/ 48 h 349"/>
                <a:gd name="T82" fmla="*/ 61 w 309"/>
                <a:gd name="T83" fmla="*/ 55 h 349"/>
                <a:gd name="T84" fmla="*/ 64 w 309"/>
                <a:gd name="T85" fmla="*/ 62 h 349"/>
                <a:gd name="T86" fmla="*/ 67 w 309"/>
                <a:gd name="T87" fmla="*/ 70 h 349"/>
                <a:gd name="T88" fmla="*/ 71 w 309"/>
                <a:gd name="T89" fmla="*/ 77 h 349"/>
                <a:gd name="T90" fmla="*/ 75 w 309"/>
                <a:gd name="T91" fmla="*/ 84 h 349"/>
                <a:gd name="T92" fmla="*/ 78 w 309"/>
                <a:gd name="T93" fmla="*/ 87 h 349"/>
                <a:gd name="T94" fmla="*/ 78 w 309"/>
                <a:gd name="T95" fmla="*/ 87 h 349"/>
                <a:gd name="T96" fmla="*/ 78 w 309"/>
                <a:gd name="T97" fmla="*/ 87 h 34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09"/>
                <a:gd name="T148" fmla="*/ 0 h 349"/>
                <a:gd name="T149" fmla="*/ 309 w 309"/>
                <a:gd name="T150" fmla="*/ 349 h 34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09" h="349">
                  <a:moveTo>
                    <a:pt x="309" y="349"/>
                  </a:moveTo>
                  <a:lnTo>
                    <a:pt x="300" y="333"/>
                  </a:lnTo>
                  <a:lnTo>
                    <a:pt x="290" y="318"/>
                  </a:lnTo>
                  <a:lnTo>
                    <a:pt x="283" y="302"/>
                  </a:lnTo>
                  <a:lnTo>
                    <a:pt x="277" y="286"/>
                  </a:lnTo>
                  <a:lnTo>
                    <a:pt x="270" y="271"/>
                  </a:lnTo>
                  <a:lnTo>
                    <a:pt x="263" y="254"/>
                  </a:lnTo>
                  <a:lnTo>
                    <a:pt x="257" y="238"/>
                  </a:lnTo>
                  <a:lnTo>
                    <a:pt x="251" y="220"/>
                  </a:lnTo>
                  <a:lnTo>
                    <a:pt x="248" y="209"/>
                  </a:lnTo>
                  <a:lnTo>
                    <a:pt x="244" y="196"/>
                  </a:lnTo>
                  <a:lnTo>
                    <a:pt x="241" y="185"/>
                  </a:lnTo>
                  <a:lnTo>
                    <a:pt x="236" y="172"/>
                  </a:lnTo>
                  <a:lnTo>
                    <a:pt x="232" y="160"/>
                  </a:lnTo>
                  <a:lnTo>
                    <a:pt x="225" y="150"/>
                  </a:lnTo>
                  <a:lnTo>
                    <a:pt x="217" y="141"/>
                  </a:lnTo>
                  <a:lnTo>
                    <a:pt x="207" y="133"/>
                  </a:lnTo>
                  <a:lnTo>
                    <a:pt x="202" y="128"/>
                  </a:lnTo>
                  <a:lnTo>
                    <a:pt x="196" y="125"/>
                  </a:lnTo>
                  <a:lnTo>
                    <a:pt x="190" y="120"/>
                  </a:lnTo>
                  <a:lnTo>
                    <a:pt x="184" y="115"/>
                  </a:lnTo>
                  <a:lnTo>
                    <a:pt x="179" y="112"/>
                  </a:lnTo>
                  <a:lnTo>
                    <a:pt x="172" y="107"/>
                  </a:lnTo>
                  <a:lnTo>
                    <a:pt x="166" y="104"/>
                  </a:lnTo>
                  <a:lnTo>
                    <a:pt x="160" y="99"/>
                  </a:lnTo>
                  <a:lnTo>
                    <a:pt x="156" y="96"/>
                  </a:lnTo>
                  <a:lnTo>
                    <a:pt x="151" y="91"/>
                  </a:lnTo>
                  <a:lnTo>
                    <a:pt x="147" y="87"/>
                  </a:lnTo>
                  <a:lnTo>
                    <a:pt x="143" y="82"/>
                  </a:lnTo>
                  <a:lnTo>
                    <a:pt x="138" y="79"/>
                  </a:lnTo>
                  <a:lnTo>
                    <a:pt x="134" y="74"/>
                  </a:lnTo>
                  <a:lnTo>
                    <a:pt x="129" y="72"/>
                  </a:lnTo>
                  <a:lnTo>
                    <a:pt x="123" y="68"/>
                  </a:lnTo>
                  <a:lnTo>
                    <a:pt x="115" y="65"/>
                  </a:lnTo>
                  <a:lnTo>
                    <a:pt x="107" y="61"/>
                  </a:lnTo>
                  <a:lnTo>
                    <a:pt x="99" y="58"/>
                  </a:lnTo>
                  <a:lnTo>
                    <a:pt x="91" y="54"/>
                  </a:lnTo>
                  <a:lnTo>
                    <a:pt x="83" y="51"/>
                  </a:lnTo>
                  <a:lnTo>
                    <a:pt x="75" y="46"/>
                  </a:lnTo>
                  <a:lnTo>
                    <a:pt x="68" y="43"/>
                  </a:lnTo>
                  <a:lnTo>
                    <a:pt x="60" y="38"/>
                  </a:lnTo>
                  <a:lnTo>
                    <a:pt x="53" y="34"/>
                  </a:lnTo>
                  <a:lnTo>
                    <a:pt x="46" y="29"/>
                  </a:lnTo>
                  <a:lnTo>
                    <a:pt x="40" y="23"/>
                  </a:lnTo>
                  <a:lnTo>
                    <a:pt x="33" y="19"/>
                  </a:lnTo>
                  <a:lnTo>
                    <a:pt x="28" y="13"/>
                  </a:lnTo>
                  <a:lnTo>
                    <a:pt x="21" y="8"/>
                  </a:lnTo>
                  <a:lnTo>
                    <a:pt x="14" y="4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22" y="28"/>
                  </a:lnTo>
                  <a:lnTo>
                    <a:pt x="32" y="36"/>
                  </a:lnTo>
                  <a:lnTo>
                    <a:pt x="44" y="44"/>
                  </a:lnTo>
                  <a:lnTo>
                    <a:pt x="55" y="52"/>
                  </a:lnTo>
                  <a:lnTo>
                    <a:pt x="68" y="58"/>
                  </a:lnTo>
                  <a:lnTo>
                    <a:pt x="81" y="65"/>
                  </a:lnTo>
                  <a:lnTo>
                    <a:pt x="93" y="69"/>
                  </a:lnTo>
                  <a:lnTo>
                    <a:pt x="100" y="72"/>
                  </a:lnTo>
                  <a:lnTo>
                    <a:pt x="108" y="75"/>
                  </a:lnTo>
                  <a:lnTo>
                    <a:pt x="115" y="80"/>
                  </a:lnTo>
                  <a:lnTo>
                    <a:pt x="122" y="83"/>
                  </a:lnTo>
                  <a:lnTo>
                    <a:pt x="128" y="88"/>
                  </a:lnTo>
                  <a:lnTo>
                    <a:pt x="135" y="92"/>
                  </a:lnTo>
                  <a:lnTo>
                    <a:pt x="142" y="98"/>
                  </a:lnTo>
                  <a:lnTo>
                    <a:pt x="147" y="103"/>
                  </a:lnTo>
                  <a:lnTo>
                    <a:pt x="153" y="107"/>
                  </a:lnTo>
                  <a:lnTo>
                    <a:pt x="159" y="112"/>
                  </a:lnTo>
                  <a:lnTo>
                    <a:pt x="165" y="115"/>
                  </a:lnTo>
                  <a:lnTo>
                    <a:pt x="171" y="120"/>
                  </a:lnTo>
                  <a:lnTo>
                    <a:pt x="177" y="123"/>
                  </a:lnTo>
                  <a:lnTo>
                    <a:pt x="183" y="127"/>
                  </a:lnTo>
                  <a:lnTo>
                    <a:pt x="190" y="130"/>
                  </a:lnTo>
                  <a:lnTo>
                    <a:pt x="196" y="135"/>
                  </a:lnTo>
                  <a:lnTo>
                    <a:pt x="207" y="144"/>
                  </a:lnTo>
                  <a:lnTo>
                    <a:pt x="217" y="155"/>
                  </a:lnTo>
                  <a:lnTo>
                    <a:pt x="225" y="166"/>
                  </a:lnTo>
                  <a:lnTo>
                    <a:pt x="230" y="179"/>
                  </a:lnTo>
                  <a:lnTo>
                    <a:pt x="236" y="193"/>
                  </a:lnTo>
                  <a:lnTo>
                    <a:pt x="241" y="206"/>
                  </a:lnTo>
                  <a:lnTo>
                    <a:pt x="244" y="220"/>
                  </a:lnTo>
                  <a:lnTo>
                    <a:pt x="249" y="234"/>
                  </a:lnTo>
                  <a:lnTo>
                    <a:pt x="253" y="250"/>
                  </a:lnTo>
                  <a:lnTo>
                    <a:pt x="259" y="265"/>
                  </a:lnTo>
                  <a:lnTo>
                    <a:pt x="266" y="280"/>
                  </a:lnTo>
                  <a:lnTo>
                    <a:pt x="274" y="295"/>
                  </a:lnTo>
                  <a:lnTo>
                    <a:pt x="282" y="309"/>
                  </a:lnTo>
                  <a:lnTo>
                    <a:pt x="290" y="323"/>
                  </a:lnTo>
                  <a:lnTo>
                    <a:pt x="300" y="337"/>
                  </a:lnTo>
                  <a:lnTo>
                    <a:pt x="309" y="3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63" name="Freeform 128"/>
            <p:cNvSpPr>
              <a:spLocks/>
            </p:cNvSpPr>
            <p:nvPr/>
          </p:nvSpPr>
          <p:spPr bwMode="auto">
            <a:xfrm>
              <a:off x="3888" y="3269"/>
              <a:ext cx="81" cy="66"/>
            </a:xfrm>
            <a:custGeom>
              <a:avLst/>
              <a:gdLst>
                <a:gd name="T0" fmla="*/ 0 w 161"/>
                <a:gd name="T1" fmla="*/ 0 h 133"/>
                <a:gd name="T2" fmla="*/ 1 w 161"/>
                <a:gd name="T3" fmla="*/ 3 h 133"/>
                <a:gd name="T4" fmla="*/ 3 w 161"/>
                <a:gd name="T5" fmla="*/ 5 h 133"/>
                <a:gd name="T6" fmla="*/ 4 w 161"/>
                <a:gd name="T7" fmla="*/ 7 h 133"/>
                <a:gd name="T8" fmla="*/ 5 w 161"/>
                <a:gd name="T9" fmla="*/ 9 h 133"/>
                <a:gd name="T10" fmla="*/ 8 w 161"/>
                <a:gd name="T11" fmla="*/ 11 h 133"/>
                <a:gd name="T12" fmla="*/ 10 w 161"/>
                <a:gd name="T13" fmla="*/ 12 h 133"/>
                <a:gd name="T14" fmla="*/ 13 w 161"/>
                <a:gd name="T15" fmla="*/ 14 h 133"/>
                <a:gd name="T16" fmla="*/ 17 w 161"/>
                <a:gd name="T17" fmla="*/ 16 h 133"/>
                <a:gd name="T18" fmla="*/ 18 w 161"/>
                <a:gd name="T19" fmla="*/ 17 h 133"/>
                <a:gd name="T20" fmla="*/ 20 w 161"/>
                <a:gd name="T21" fmla="*/ 18 h 133"/>
                <a:gd name="T22" fmla="*/ 21 w 161"/>
                <a:gd name="T23" fmla="*/ 19 h 133"/>
                <a:gd name="T24" fmla="*/ 23 w 161"/>
                <a:gd name="T25" fmla="*/ 20 h 133"/>
                <a:gd name="T26" fmla="*/ 24 w 161"/>
                <a:gd name="T27" fmla="*/ 21 h 133"/>
                <a:gd name="T28" fmla="*/ 26 w 161"/>
                <a:gd name="T29" fmla="*/ 22 h 133"/>
                <a:gd name="T30" fmla="*/ 27 w 161"/>
                <a:gd name="T31" fmla="*/ 24 h 133"/>
                <a:gd name="T32" fmla="*/ 29 w 161"/>
                <a:gd name="T33" fmla="*/ 25 h 133"/>
                <a:gd name="T34" fmla="*/ 30 w 161"/>
                <a:gd name="T35" fmla="*/ 26 h 133"/>
                <a:gd name="T36" fmla="*/ 31 w 161"/>
                <a:gd name="T37" fmla="*/ 27 h 133"/>
                <a:gd name="T38" fmla="*/ 33 w 161"/>
                <a:gd name="T39" fmla="*/ 28 h 133"/>
                <a:gd name="T40" fmla="*/ 34 w 161"/>
                <a:gd name="T41" fmla="*/ 29 h 133"/>
                <a:gd name="T42" fmla="*/ 35 w 161"/>
                <a:gd name="T43" fmla="*/ 30 h 133"/>
                <a:gd name="T44" fmla="*/ 37 w 161"/>
                <a:gd name="T45" fmla="*/ 31 h 133"/>
                <a:gd name="T46" fmla="*/ 38 w 161"/>
                <a:gd name="T47" fmla="*/ 32 h 133"/>
                <a:gd name="T48" fmla="*/ 39 w 161"/>
                <a:gd name="T49" fmla="*/ 33 h 133"/>
                <a:gd name="T50" fmla="*/ 40 w 161"/>
                <a:gd name="T51" fmla="*/ 33 h 133"/>
                <a:gd name="T52" fmla="*/ 40 w 161"/>
                <a:gd name="T53" fmla="*/ 33 h 133"/>
                <a:gd name="T54" fmla="*/ 41 w 161"/>
                <a:gd name="T55" fmla="*/ 32 h 133"/>
                <a:gd name="T56" fmla="*/ 40 w 161"/>
                <a:gd name="T57" fmla="*/ 32 h 133"/>
                <a:gd name="T58" fmla="*/ 38 w 161"/>
                <a:gd name="T59" fmla="*/ 30 h 133"/>
                <a:gd name="T60" fmla="*/ 36 w 161"/>
                <a:gd name="T61" fmla="*/ 28 h 133"/>
                <a:gd name="T62" fmla="*/ 33 w 161"/>
                <a:gd name="T63" fmla="*/ 26 h 133"/>
                <a:gd name="T64" fmla="*/ 31 w 161"/>
                <a:gd name="T65" fmla="*/ 25 h 133"/>
                <a:gd name="T66" fmla="*/ 29 w 161"/>
                <a:gd name="T67" fmla="*/ 23 h 133"/>
                <a:gd name="T68" fmla="*/ 26 w 161"/>
                <a:gd name="T69" fmla="*/ 21 h 133"/>
                <a:gd name="T70" fmla="*/ 24 w 161"/>
                <a:gd name="T71" fmla="*/ 19 h 133"/>
                <a:gd name="T72" fmla="*/ 21 w 161"/>
                <a:gd name="T73" fmla="*/ 17 h 133"/>
                <a:gd name="T74" fmla="*/ 20 w 161"/>
                <a:gd name="T75" fmla="*/ 16 h 133"/>
                <a:gd name="T76" fmla="*/ 19 w 161"/>
                <a:gd name="T77" fmla="*/ 16 h 133"/>
                <a:gd name="T78" fmla="*/ 18 w 161"/>
                <a:gd name="T79" fmla="*/ 15 h 133"/>
                <a:gd name="T80" fmla="*/ 17 w 161"/>
                <a:gd name="T81" fmla="*/ 14 h 133"/>
                <a:gd name="T82" fmla="*/ 15 w 161"/>
                <a:gd name="T83" fmla="*/ 14 h 133"/>
                <a:gd name="T84" fmla="*/ 14 w 161"/>
                <a:gd name="T85" fmla="*/ 14 h 133"/>
                <a:gd name="T86" fmla="*/ 13 w 161"/>
                <a:gd name="T87" fmla="*/ 13 h 133"/>
                <a:gd name="T88" fmla="*/ 12 w 161"/>
                <a:gd name="T89" fmla="*/ 12 h 133"/>
                <a:gd name="T90" fmla="*/ 10 w 161"/>
                <a:gd name="T91" fmla="*/ 11 h 133"/>
                <a:gd name="T92" fmla="*/ 8 w 161"/>
                <a:gd name="T93" fmla="*/ 10 h 133"/>
                <a:gd name="T94" fmla="*/ 7 w 161"/>
                <a:gd name="T95" fmla="*/ 9 h 133"/>
                <a:gd name="T96" fmla="*/ 5 w 161"/>
                <a:gd name="T97" fmla="*/ 7 h 133"/>
                <a:gd name="T98" fmla="*/ 4 w 161"/>
                <a:gd name="T99" fmla="*/ 5 h 133"/>
                <a:gd name="T100" fmla="*/ 2 w 161"/>
                <a:gd name="T101" fmla="*/ 3 h 133"/>
                <a:gd name="T102" fmla="*/ 1 w 161"/>
                <a:gd name="T103" fmla="*/ 1 h 133"/>
                <a:gd name="T104" fmla="*/ 0 w 161"/>
                <a:gd name="T105" fmla="*/ 0 h 133"/>
                <a:gd name="T106" fmla="*/ 0 w 161"/>
                <a:gd name="T107" fmla="*/ 0 h 133"/>
                <a:gd name="T108" fmla="*/ 0 w 161"/>
                <a:gd name="T109" fmla="*/ 0 h 133"/>
                <a:gd name="T110" fmla="*/ 0 w 161"/>
                <a:gd name="T111" fmla="*/ 0 h 133"/>
                <a:gd name="T112" fmla="*/ 0 w 161"/>
                <a:gd name="T113" fmla="*/ 0 h 133"/>
                <a:gd name="T114" fmla="*/ 0 w 161"/>
                <a:gd name="T115" fmla="*/ 0 h 13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1"/>
                <a:gd name="T175" fmla="*/ 0 h 133"/>
                <a:gd name="T176" fmla="*/ 161 w 161"/>
                <a:gd name="T177" fmla="*/ 133 h 13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1" h="133">
                  <a:moveTo>
                    <a:pt x="0" y="0"/>
                  </a:moveTo>
                  <a:lnTo>
                    <a:pt x="4" y="12"/>
                  </a:lnTo>
                  <a:lnTo>
                    <a:pt x="9" y="22"/>
                  </a:lnTo>
                  <a:lnTo>
                    <a:pt x="13" y="30"/>
                  </a:lnTo>
                  <a:lnTo>
                    <a:pt x="20" y="37"/>
                  </a:lnTo>
                  <a:lnTo>
                    <a:pt x="30" y="44"/>
                  </a:lnTo>
                  <a:lnTo>
                    <a:pt x="39" y="51"/>
                  </a:lnTo>
                  <a:lnTo>
                    <a:pt x="52" y="58"/>
                  </a:lnTo>
                  <a:lnTo>
                    <a:pt x="65" y="65"/>
                  </a:lnTo>
                  <a:lnTo>
                    <a:pt x="72" y="68"/>
                  </a:lnTo>
                  <a:lnTo>
                    <a:pt x="78" y="72"/>
                  </a:lnTo>
                  <a:lnTo>
                    <a:pt x="84" y="76"/>
                  </a:lnTo>
                  <a:lnTo>
                    <a:pt x="90" y="81"/>
                  </a:lnTo>
                  <a:lnTo>
                    <a:pt x="95" y="86"/>
                  </a:lnTo>
                  <a:lnTo>
                    <a:pt x="101" y="90"/>
                  </a:lnTo>
                  <a:lnTo>
                    <a:pt x="107" y="96"/>
                  </a:lnTo>
                  <a:lnTo>
                    <a:pt x="113" y="101"/>
                  </a:lnTo>
                  <a:lnTo>
                    <a:pt x="118" y="105"/>
                  </a:lnTo>
                  <a:lnTo>
                    <a:pt x="123" y="110"/>
                  </a:lnTo>
                  <a:lnTo>
                    <a:pt x="129" y="113"/>
                  </a:lnTo>
                  <a:lnTo>
                    <a:pt x="134" y="117"/>
                  </a:lnTo>
                  <a:lnTo>
                    <a:pt x="139" y="121"/>
                  </a:lnTo>
                  <a:lnTo>
                    <a:pt x="145" y="125"/>
                  </a:lnTo>
                  <a:lnTo>
                    <a:pt x="151" y="128"/>
                  </a:lnTo>
                  <a:lnTo>
                    <a:pt x="156" y="133"/>
                  </a:lnTo>
                  <a:lnTo>
                    <a:pt x="158" y="133"/>
                  </a:lnTo>
                  <a:lnTo>
                    <a:pt x="160" y="133"/>
                  </a:lnTo>
                  <a:lnTo>
                    <a:pt x="161" y="131"/>
                  </a:lnTo>
                  <a:lnTo>
                    <a:pt x="160" y="129"/>
                  </a:lnTo>
                  <a:lnTo>
                    <a:pt x="151" y="121"/>
                  </a:lnTo>
                  <a:lnTo>
                    <a:pt x="141" y="114"/>
                  </a:lnTo>
                  <a:lnTo>
                    <a:pt x="131" y="107"/>
                  </a:lnTo>
                  <a:lnTo>
                    <a:pt x="122" y="101"/>
                  </a:lnTo>
                  <a:lnTo>
                    <a:pt x="113" y="94"/>
                  </a:lnTo>
                  <a:lnTo>
                    <a:pt x="102" y="86"/>
                  </a:lnTo>
                  <a:lnTo>
                    <a:pt x="93" y="79"/>
                  </a:lnTo>
                  <a:lnTo>
                    <a:pt x="84" y="71"/>
                  </a:lnTo>
                  <a:lnTo>
                    <a:pt x="79" y="67"/>
                  </a:lnTo>
                  <a:lnTo>
                    <a:pt x="75" y="65"/>
                  </a:lnTo>
                  <a:lnTo>
                    <a:pt x="70" y="61"/>
                  </a:lnTo>
                  <a:lnTo>
                    <a:pt x="65" y="59"/>
                  </a:lnTo>
                  <a:lnTo>
                    <a:pt x="60" y="57"/>
                  </a:lnTo>
                  <a:lnTo>
                    <a:pt x="55" y="56"/>
                  </a:lnTo>
                  <a:lnTo>
                    <a:pt x="49" y="53"/>
                  </a:lnTo>
                  <a:lnTo>
                    <a:pt x="45" y="51"/>
                  </a:lnTo>
                  <a:lnTo>
                    <a:pt x="38" y="46"/>
                  </a:lnTo>
                  <a:lnTo>
                    <a:pt x="31" y="42"/>
                  </a:lnTo>
                  <a:lnTo>
                    <a:pt x="25" y="36"/>
                  </a:lnTo>
                  <a:lnTo>
                    <a:pt x="19" y="29"/>
                  </a:lnTo>
                  <a:lnTo>
                    <a:pt x="13" y="22"/>
                  </a:lnTo>
                  <a:lnTo>
                    <a:pt x="8" y="14"/>
                  </a:lnTo>
                  <a:lnTo>
                    <a:pt x="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64" name="Freeform 129"/>
            <p:cNvSpPr>
              <a:spLocks/>
            </p:cNvSpPr>
            <p:nvPr/>
          </p:nvSpPr>
          <p:spPr bwMode="auto">
            <a:xfrm>
              <a:off x="3912" y="3316"/>
              <a:ext cx="86" cy="75"/>
            </a:xfrm>
            <a:custGeom>
              <a:avLst/>
              <a:gdLst>
                <a:gd name="T0" fmla="*/ 43 w 172"/>
                <a:gd name="T1" fmla="*/ 38 h 150"/>
                <a:gd name="T2" fmla="*/ 42 w 172"/>
                <a:gd name="T3" fmla="*/ 35 h 150"/>
                <a:gd name="T4" fmla="*/ 41 w 172"/>
                <a:gd name="T5" fmla="*/ 31 h 150"/>
                <a:gd name="T6" fmla="*/ 40 w 172"/>
                <a:gd name="T7" fmla="*/ 28 h 150"/>
                <a:gd name="T8" fmla="*/ 39 w 172"/>
                <a:gd name="T9" fmla="*/ 25 h 150"/>
                <a:gd name="T10" fmla="*/ 37 w 172"/>
                <a:gd name="T11" fmla="*/ 22 h 150"/>
                <a:gd name="T12" fmla="*/ 35 w 172"/>
                <a:gd name="T13" fmla="*/ 20 h 150"/>
                <a:gd name="T14" fmla="*/ 33 w 172"/>
                <a:gd name="T15" fmla="*/ 18 h 150"/>
                <a:gd name="T16" fmla="*/ 30 w 172"/>
                <a:gd name="T17" fmla="*/ 15 h 150"/>
                <a:gd name="T18" fmla="*/ 26 w 172"/>
                <a:gd name="T19" fmla="*/ 13 h 150"/>
                <a:gd name="T20" fmla="*/ 22 w 172"/>
                <a:gd name="T21" fmla="*/ 11 h 150"/>
                <a:gd name="T22" fmla="*/ 19 w 172"/>
                <a:gd name="T23" fmla="*/ 9 h 150"/>
                <a:gd name="T24" fmla="*/ 15 w 172"/>
                <a:gd name="T25" fmla="*/ 7 h 150"/>
                <a:gd name="T26" fmla="*/ 11 w 172"/>
                <a:gd name="T27" fmla="*/ 6 h 150"/>
                <a:gd name="T28" fmla="*/ 8 w 172"/>
                <a:gd name="T29" fmla="*/ 4 h 150"/>
                <a:gd name="T30" fmla="*/ 5 w 172"/>
                <a:gd name="T31" fmla="*/ 2 h 150"/>
                <a:gd name="T32" fmla="*/ 1 w 172"/>
                <a:gd name="T33" fmla="*/ 0 h 150"/>
                <a:gd name="T34" fmla="*/ 1 w 172"/>
                <a:gd name="T35" fmla="*/ 0 h 150"/>
                <a:gd name="T36" fmla="*/ 0 w 172"/>
                <a:gd name="T37" fmla="*/ 1 h 150"/>
                <a:gd name="T38" fmla="*/ 0 w 172"/>
                <a:gd name="T39" fmla="*/ 1 h 150"/>
                <a:gd name="T40" fmla="*/ 0 w 172"/>
                <a:gd name="T41" fmla="*/ 1 h 150"/>
                <a:gd name="T42" fmla="*/ 3 w 172"/>
                <a:gd name="T43" fmla="*/ 3 h 150"/>
                <a:gd name="T44" fmla="*/ 5 w 172"/>
                <a:gd name="T45" fmla="*/ 5 h 150"/>
                <a:gd name="T46" fmla="*/ 9 w 172"/>
                <a:gd name="T47" fmla="*/ 7 h 150"/>
                <a:gd name="T48" fmla="*/ 11 w 172"/>
                <a:gd name="T49" fmla="*/ 9 h 150"/>
                <a:gd name="T50" fmla="*/ 14 w 172"/>
                <a:gd name="T51" fmla="*/ 11 h 150"/>
                <a:gd name="T52" fmla="*/ 18 w 172"/>
                <a:gd name="T53" fmla="*/ 12 h 150"/>
                <a:gd name="T54" fmla="*/ 21 w 172"/>
                <a:gd name="T55" fmla="*/ 14 h 150"/>
                <a:gd name="T56" fmla="*/ 23 w 172"/>
                <a:gd name="T57" fmla="*/ 15 h 150"/>
                <a:gd name="T58" fmla="*/ 27 w 172"/>
                <a:gd name="T59" fmla="*/ 18 h 150"/>
                <a:gd name="T60" fmla="*/ 30 w 172"/>
                <a:gd name="T61" fmla="*/ 19 h 150"/>
                <a:gd name="T62" fmla="*/ 33 w 172"/>
                <a:gd name="T63" fmla="*/ 22 h 150"/>
                <a:gd name="T64" fmla="*/ 36 w 172"/>
                <a:gd name="T65" fmla="*/ 24 h 150"/>
                <a:gd name="T66" fmla="*/ 38 w 172"/>
                <a:gd name="T67" fmla="*/ 27 h 150"/>
                <a:gd name="T68" fmla="*/ 40 w 172"/>
                <a:gd name="T69" fmla="*/ 30 h 150"/>
                <a:gd name="T70" fmla="*/ 42 w 172"/>
                <a:gd name="T71" fmla="*/ 34 h 150"/>
                <a:gd name="T72" fmla="*/ 43 w 172"/>
                <a:gd name="T73" fmla="*/ 38 h 150"/>
                <a:gd name="T74" fmla="*/ 43 w 172"/>
                <a:gd name="T75" fmla="*/ 38 h 150"/>
                <a:gd name="T76" fmla="*/ 43 w 172"/>
                <a:gd name="T77" fmla="*/ 38 h 150"/>
                <a:gd name="T78" fmla="*/ 43 w 172"/>
                <a:gd name="T79" fmla="*/ 38 h 150"/>
                <a:gd name="T80" fmla="*/ 43 w 172"/>
                <a:gd name="T81" fmla="*/ 38 h 150"/>
                <a:gd name="T82" fmla="*/ 43 w 172"/>
                <a:gd name="T83" fmla="*/ 38 h 1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"/>
                <a:gd name="T127" fmla="*/ 0 h 150"/>
                <a:gd name="T128" fmla="*/ 172 w 172"/>
                <a:gd name="T129" fmla="*/ 150 h 15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" h="150">
                  <a:moveTo>
                    <a:pt x="172" y="150"/>
                  </a:moveTo>
                  <a:lnTo>
                    <a:pt x="168" y="138"/>
                  </a:lnTo>
                  <a:lnTo>
                    <a:pt x="164" y="127"/>
                  </a:lnTo>
                  <a:lnTo>
                    <a:pt x="159" y="114"/>
                  </a:lnTo>
                  <a:lnTo>
                    <a:pt x="153" y="102"/>
                  </a:lnTo>
                  <a:lnTo>
                    <a:pt x="146" y="91"/>
                  </a:lnTo>
                  <a:lnTo>
                    <a:pt x="138" y="81"/>
                  </a:lnTo>
                  <a:lnTo>
                    <a:pt x="129" y="71"/>
                  </a:lnTo>
                  <a:lnTo>
                    <a:pt x="120" y="63"/>
                  </a:lnTo>
                  <a:lnTo>
                    <a:pt x="106" y="55"/>
                  </a:lnTo>
                  <a:lnTo>
                    <a:pt x="91" y="47"/>
                  </a:lnTo>
                  <a:lnTo>
                    <a:pt x="76" y="39"/>
                  </a:lnTo>
                  <a:lnTo>
                    <a:pt x="62" y="31"/>
                  </a:lnTo>
                  <a:lnTo>
                    <a:pt x="47" y="24"/>
                  </a:lnTo>
                  <a:lnTo>
                    <a:pt x="32" y="16"/>
                  </a:lnTo>
                  <a:lnTo>
                    <a:pt x="17" y="8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5"/>
                  </a:lnTo>
                  <a:lnTo>
                    <a:pt x="0" y="6"/>
                  </a:lnTo>
                  <a:lnTo>
                    <a:pt x="10" y="15"/>
                  </a:lnTo>
                  <a:lnTo>
                    <a:pt x="22" y="23"/>
                  </a:lnTo>
                  <a:lnTo>
                    <a:pt x="33" y="31"/>
                  </a:lnTo>
                  <a:lnTo>
                    <a:pt x="45" y="38"/>
                  </a:lnTo>
                  <a:lnTo>
                    <a:pt x="58" y="44"/>
                  </a:lnTo>
                  <a:lnTo>
                    <a:pt x="70" y="51"/>
                  </a:lnTo>
                  <a:lnTo>
                    <a:pt x="82" y="56"/>
                  </a:lnTo>
                  <a:lnTo>
                    <a:pt x="94" y="62"/>
                  </a:lnTo>
                  <a:lnTo>
                    <a:pt x="108" y="70"/>
                  </a:lnTo>
                  <a:lnTo>
                    <a:pt x="121" y="78"/>
                  </a:lnTo>
                  <a:lnTo>
                    <a:pt x="132" y="88"/>
                  </a:lnTo>
                  <a:lnTo>
                    <a:pt x="142" y="98"/>
                  </a:lnTo>
                  <a:lnTo>
                    <a:pt x="151" y="109"/>
                  </a:lnTo>
                  <a:lnTo>
                    <a:pt x="158" y="121"/>
                  </a:lnTo>
                  <a:lnTo>
                    <a:pt x="165" y="135"/>
                  </a:lnTo>
                  <a:lnTo>
                    <a:pt x="170" y="150"/>
                  </a:lnTo>
                  <a:lnTo>
                    <a:pt x="172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65" name="Freeform 130"/>
            <p:cNvSpPr>
              <a:spLocks/>
            </p:cNvSpPr>
            <p:nvPr/>
          </p:nvSpPr>
          <p:spPr bwMode="auto">
            <a:xfrm>
              <a:off x="3910" y="3326"/>
              <a:ext cx="101" cy="124"/>
            </a:xfrm>
            <a:custGeom>
              <a:avLst/>
              <a:gdLst>
                <a:gd name="T0" fmla="*/ 0 w 202"/>
                <a:gd name="T1" fmla="*/ 0 h 246"/>
                <a:gd name="T2" fmla="*/ 2 w 202"/>
                <a:gd name="T3" fmla="*/ 2 h 246"/>
                <a:gd name="T4" fmla="*/ 3 w 202"/>
                <a:gd name="T5" fmla="*/ 4 h 246"/>
                <a:gd name="T6" fmla="*/ 5 w 202"/>
                <a:gd name="T7" fmla="*/ 6 h 246"/>
                <a:gd name="T8" fmla="*/ 6 w 202"/>
                <a:gd name="T9" fmla="*/ 8 h 246"/>
                <a:gd name="T10" fmla="*/ 8 w 202"/>
                <a:gd name="T11" fmla="*/ 10 h 246"/>
                <a:gd name="T12" fmla="*/ 10 w 202"/>
                <a:gd name="T13" fmla="*/ 12 h 246"/>
                <a:gd name="T14" fmla="*/ 12 w 202"/>
                <a:gd name="T15" fmla="*/ 14 h 246"/>
                <a:gd name="T16" fmla="*/ 13 w 202"/>
                <a:gd name="T17" fmla="*/ 15 h 246"/>
                <a:gd name="T18" fmla="*/ 15 w 202"/>
                <a:gd name="T19" fmla="*/ 17 h 246"/>
                <a:gd name="T20" fmla="*/ 18 w 202"/>
                <a:gd name="T21" fmla="*/ 20 h 246"/>
                <a:gd name="T22" fmla="*/ 20 w 202"/>
                <a:gd name="T23" fmla="*/ 22 h 246"/>
                <a:gd name="T24" fmla="*/ 21 w 202"/>
                <a:gd name="T25" fmla="*/ 24 h 246"/>
                <a:gd name="T26" fmla="*/ 22 w 202"/>
                <a:gd name="T27" fmla="*/ 27 h 246"/>
                <a:gd name="T28" fmla="*/ 23 w 202"/>
                <a:gd name="T29" fmla="*/ 29 h 246"/>
                <a:gd name="T30" fmla="*/ 24 w 202"/>
                <a:gd name="T31" fmla="*/ 32 h 246"/>
                <a:gd name="T32" fmla="*/ 25 w 202"/>
                <a:gd name="T33" fmla="*/ 35 h 246"/>
                <a:gd name="T34" fmla="*/ 26 w 202"/>
                <a:gd name="T35" fmla="*/ 40 h 246"/>
                <a:gd name="T36" fmla="*/ 28 w 202"/>
                <a:gd name="T37" fmla="*/ 44 h 246"/>
                <a:gd name="T38" fmla="*/ 30 w 202"/>
                <a:gd name="T39" fmla="*/ 48 h 246"/>
                <a:gd name="T40" fmla="*/ 33 w 202"/>
                <a:gd name="T41" fmla="*/ 52 h 246"/>
                <a:gd name="T42" fmla="*/ 37 w 202"/>
                <a:gd name="T43" fmla="*/ 55 h 246"/>
                <a:gd name="T44" fmla="*/ 40 w 202"/>
                <a:gd name="T45" fmla="*/ 58 h 246"/>
                <a:gd name="T46" fmla="*/ 44 w 202"/>
                <a:gd name="T47" fmla="*/ 60 h 246"/>
                <a:gd name="T48" fmla="*/ 49 w 202"/>
                <a:gd name="T49" fmla="*/ 63 h 246"/>
                <a:gd name="T50" fmla="*/ 50 w 202"/>
                <a:gd name="T51" fmla="*/ 62 h 246"/>
                <a:gd name="T52" fmla="*/ 51 w 202"/>
                <a:gd name="T53" fmla="*/ 61 h 246"/>
                <a:gd name="T54" fmla="*/ 51 w 202"/>
                <a:gd name="T55" fmla="*/ 60 h 246"/>
                <a:gd name="T56" fmla="*/ 51 w 202"/>
                <a:gd name="T57" fmla="*/ 59 h 246"/>
                <a:gd name="T58" fmla="*/ 49 w 202"/>
                <a:gd name="T59" fmla="*/ 57 h 246"/>
                <a:gd name="T60" fmla="*/ 47 w 202"/>
                <a:gd name="T61" fmla="*/ 56 h 246"/>
                <a:gd name="T62" fmla="*/ 45 w 202"/>
                <a:gd name="T63" fmla="*/ 54 h 246"/>
                <a:gd name="T64" fmla="*/ 43 w 202"/>
                <a:gd name="T65" fmla="*/ 53 h 246"/>
                <a:gd name="T66" fmla="*/ 41 w 202"/>
                <a:gd name="T67" fmla="*/ 52 h 246"/>
                <a:gd name="T68" fmla="*/ 39 w 202"/>
                <a:gd name="T69" fmla="*/ 51 h 246"/>
                <a:gd name="T70" fmla="*/ 37 w 202"/>
                <a:gd name="T71" fmla="*/ 49 h 246"/>
                <a:gd name="T72" fmla="*/ 35 w 202"/>
                <a:gd name="T73" fmla="*/ 47 h 246"/>
                <a:gd name="T74" fmla="*/ 33 w 202"/>
                <a:gd name="T75" fmla="*/ 45 h 246"/>
                <a:gd name="T76" fmla="*/ 31 w 202"/>
                <a:gd name="T77" fmla="*/ 43 h 246"/>
                <a:gd name="T78" fmla="*/ 30 w 202"/>
                <a:gd name="T79" fmla="*/ 41 h 246"/>
                <a:gd name="T80" fmla="*/ 29 w 202"/>
                <a:gd name="T81" fmla="*/ 38 h 246"/>
                <a:gd name="T82" fmla="*/ 27 w 202"/>
                <a:gd name="T83" fmla="*/ 36 h 246"/>
                <a:gd name="T84" fmla="*/ 27 w 202"/>
                <a:gd name="T85" fmla="*/ 34 h 246"/>
                <a:gd name="T86" fmla="*/ 26 w 202"/>
                <a:gd name="T87" fmla="*/ 31 h 246"/>
                <a:gd name="T88" fmla="*/ 25 w 202"/>
                <a:gd name="T89" fmla="*/ 28 h 246"/>
                <a:gd name="T90" fmla="*/ 24 w 202"/>
                <a:gd name="T91" fmla="*/ 25 h 246"/>
                <a:gd name="T92" fmla="*/ 22 w 202"/>
                <a:gd name="T93" fmla="*/ 22 h 246"/>
                <a:gd name="T94" fmla="*/ 20 w 202"/>
                <a:gd name="T95" fmla="*/ 19 h 246"/>
                <a:gd name="T96" fmla="*/ 17 w 202"/>
                <a:gd name="T97" fmla="*/ 16 h 246"/>
                <a:gd name="T98" fmla="*/ 14 w 202"/>
                <a:gd name="T99" fmla="*/ 15 h 246"/>
                <a:gd name="T100" fmla="*/ 12 w 202"/>
                <a:gd name="T101" fmla="*/ 13 h 246"/>
                <a:gd name="T102" fmla="*/ 10 w 202"/>
                <a:gd name="T103" fmla="*/ 11 h 246"/>
                <a:gd name="T104" fmla="*/ 7 w 202"/>
                <a:gd name="T105" fmla="*/ 9 h 246"/>
                <a:gd name="T106" fmla="*/ 6 w 202"/>
                <a:gd name="T107" fmla="*/ 7 h 246"/>
                <a:gd name="T108" fmla="*/ 3 w 202"/>
                <a:gd name="T109" fmla="*/ 5 h 246"/>
                <a:gd name="T110" fmla="*/ 2 w 202"/>
                <a:gd name="T111" fmla="*/ 3 h 246"/>
                <a:gd name="T112" fmla="*/ 0 w 202"/>
                <a:gd name="T113" fmla="*/ 0 h 246"/>
                <a:gd name="T114" fmla="*/ 0 w 202"/>
                <a:gd name="T115" fmla="*/ 0 h 246"/>
                <a:gd name="T116" fmla="*/ 0 w 202"/>
                <a:gd name="T117" fmla="*/ 0 h 246"/>
                <a:gd name="T118" fmla="*/ 0 w 202"/>
                <a:gd name="T119" fmla="*/ 0 h 246"/>
                <a:gd name="T120" fmla="*/ 0 w 202"/>
                <a:gd name="T121" fmla="*/ 0 h 246"/>
                <a:gd name="T122" fmla="*/ 0 w 202"/>
                <a:gd name="T123" fmla="*/ 0 h 24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02"/>
                <a:gd name="T187" fmla="*/ 0 h 246"/>
                <a:gd name="T188" fmla="*/ 202 w 202"/>
                <a:gd name="T189" fmla="*/ 246 h 24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02" h="246">
                  <a:moveTo>
                    <a:pt x="0" y="0"/>
                  </a:moveTo>
                  <a:lnTo>
                    <a:pt x="6" y="8"/>
                  </a:lnTo>
                  <a:lnTo>
                    <a:pt x="13" y="16"/>
                  </a:lnTo>
                  <a:lnTo>
                    <a:pt x="19" y="23"/>
                  </a:lnTo>
                  <a:lnTo>
                    <a:pt x="26" y="31"/>
                  </a:lnTo>
                  <a:lnTo>
                    <a:pt x="32" y="39"/>
                  </a:lnTo>
                  <a:lnTo>
                    <a:pt x="40" y="46"/>
                  </a:lnTo>
                  <a:lnTo>
                    <a:pt x="47" y="53"/>
                  </a:lnTo>
                  <a:lnTo>
                    <a:pt x="55" y="59"/>
                  </a:lnTo>
                  <a:lnTo>
                    <a:pt x="63" y="68"/>
                  </a:lnTo>
                  <a:lnTo>
                    <a:pt x="71" y="77"/>
                  </a:lnTo>
                  <a:lnTo>
                    <a:pt x="77" y="86"/>
                  </a:lnTo>
                  <a:lnTo>
                    <a:pt x="82" y="95"/>
                  </a:lnTo>
                  <a:lnTo>
                    <a:pt x="87" y="106"/>
                  </a:lnTo>
                  <a:lnTo>
                    <a:pt x="91" y="116"/>
                  </a:lnTo>
                  <a:lnTo>
                    <a:pt x="95" y="127"/>
                  </a:lnTo>
                  <a:lnTo>
                    <a:pt x="98" y="139"/>
                  </a:lnTo>
                  <a:lnTo>
                    <a:pt x="104" y="157"/>
                  </a:lnTo>
                  <a:lnTo>
                    <a:pt x="112" y="173"/>
                  </a:lnTo>
                  <a:lnTo>
                    <a:pt x="121" y="190"/>
                  </a:lnTo>
                  <a:lnTo>
                    <a:pt x="132" y="205"/>
                  </a:lnTo>
                  <a:lnTo>
                    <a:pt x="145" y="218"/>
                  </a:lnTo>
                  <a:lnTo>
                    <a:pt x="159" y="230"/>
                  </a:lnTo>
                  <a:lnTo>
                    <a:pt x="176" y="239"/>
                  </a:lnTo>
                  <a:lnTo>
                    <a:pt x="194" y="246"/>
                  </a:lnTo>
                  <a:lnTo>
                    <a:pt x="198" y="245"/>
                  </a:lnTo>
                  <a:lnTo>
                    <a:pt x="201" y="241"/>
                  </a:lnTo>
                  <a:lnTo>
                    <a:pt x="202" y="237"/>
                  </a:lnTo>
                  <a:lnTo>
                    <a:pt x="201" y="233"/>
                  </a:lnTo>
                  <a:lnTo>
                    <a:pt x="193" y="226"/>
                  </a:lnTo>
                  <a:lnTo>
                    <a:pt x="185" y="221"/>
                  </a:lnTo>
                  <a:lnTo>
                    <a:pt x="177" y="215"/>
                  </a:lnTo>
                  <a:lnTo>
                    <a:pt x="169" y="210"/>
                  </a:lnTo>
                  <a:lnTo>
                    <a:pt x="161" y="205"/>
                  </a:lnTo>
                  <a:lnTo>
                    <a:pt x="153" y="200"/>
                  </a:lnTo>
                  <a:lnTo>
                    <a:pt x="145" y="193"/>
                  </a:lnTo>
                  <a:lnTo>
                    <a:pt x="138" y="186"/>
                  </a:lnTo>
                  <a:lnTo>
                    <a:pt x="131" y="178"/>
                  </a:lnTo>
                  <a:lnTo>
                    <a:pt x="125" y="169"/>
                  </a:lnTo>
                  <a:lnTo>
                    <a:pt x="120" y="161"/>
                  </a:lnTo>
                  <a:lnTo>
                    <a:pt x="116" y="150"/>
                  </a:lnTo>
                  <a:lnTo>
                    <a:pt x="111" y="141"/>
                  </a:lnTo>
                  <a:lnTo>
                    <a:pt x="108" y="132"/>
                  </a:lnTo>
                  <a:lnTo>
                    <a:pt x="104" y="122"/>
                  </a:lnTo>
                  <a:lnTo>
                    <a:pt x="101" y="112"/>
                  </a:lnTo>
                  <a:lnTo>
                    <a:pt x="95" y="99"/>
                  </a:lnTo>
                  <a:lnTo>
                    <a:pt x="88" y="86"/>
                  </a:lnTo>
                  <a:lnTo>
                    <a:pt x="79" y="73"/>
                  </a:lnTo>
                  <a:lnTo>
                    <a:pt x="67" y="64"/>
                  </a:lnTo>
                  <a:lnTo>
                    <a:pt x="57" y="57"/>
                  </a:lnTo>
                  <a:lnTo>
                    <a:pt x="48" y="50"/>
                  </a:lnTo>
                  <a:lnTo>
                    <a:pt x="40" y="42"/>
                  </a:lnTo>
                  <a:lnTo>
                    <a:pt x="30" y="34"/>
                  </a:lnTo>
                  <a:lnTo>
                    <a:pt x="22" y="26"/>
                  </a:lnTo>
                  <a:lnTo>
                    <a:pt x="15" y="17"/>
                  </a:lnTo>
                  <a:lnTo>
                    <a:pt x="7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66" name="Freeform 131"/>
            <p:cNvSpPr>
              <a:spLocks/>
            </p:cNvSpPr>
            <p:nvPr/>
          </p:nvSpPr>
          <p:spPr bwMode="auto">
            <a:xfrm>
              <a:off x="3912" y="3345"/>
              <a:ext cx="48" cy="49"/>
            </a:xfrm>
            <a:custGeom>
              <a:avLst/>
              <a:gdLst>
                <a:gd name="T0" fmla="*/ 3 w 96"/>
                <a:gd name="T1" fmla="*/ 0 h 98"/>
                <a:gd name="T2" fmla="*/ 2 w 96"/>
                <a:gd name="T3" fmla="*/ 3 h 98"/>
                <a:gd name="T4" fmla="*/ 0 w 96"/>
                <a:gd name="T5" fmla="*/ 6 h 98"/>
                <a:gd name="T6" fmla="*/ 0 w 96"/>
                <a:gd name="T7" fmla="*/ 10 h 98"/>
                <a:gd name="T8" fmla="*/ 2 w 96"/>
                <a:gd name="T9" fmla="*/ 12 h 98"/>
                <a:gd name="T10" fmla="*/ 4 w 96"/>
                <a:gd name="T11" fmla="*/ 14 h 98"/>
                <a:gd name="T12" fmla="*/ 6 w 96"/>
                <a:gd name="T13" fmla="*/ 17 h 98"/>
                <a:gd name="T14" fmla="*/ 9 w 96"/>
                <a:gd name="T15" fmla="*/ 19 h 98"/>
                <a:gd name="T16" fmla="*/ 11 w 96"/>
                <a:gd name="T17" fmla="*/ 20 h 98"/>
                <a:gd name="T18" fmla="*/ 13 w 96"/>
                <a:gd name="T19" fmla="*/ 22 h 98"/>
                <a:gd name="T20" fmla="*/ 16 w 96"/>
                <a:gd name="T21" fmla="*/ 23 h 98"/>
                <a:gd name="T22" fmla="*/ 19 w 96"/>
                <a:gd name="T23" fmla="*/ 24 h 98"/>
                <a:gd name="T24" fmla="*/ 22 w 96"/>
                <a:gd name="T25" fmla="*/ 25 h 98"/>
                <a:gd name="T26" fmla="*/ 23 w 96"/>
                <a:gd name="T27" fmla="*/ 25 h 98"/>
                <a:gd name="T28" fmla="*/ 24 w 96"/>
                <a:gd name="T29" fmla="*/ 24 h 98"/>
                <a:gd name="T30" fmla="*/ 24 w 96"/>
                <a:gd name="T31" fmla="*/ 24 h 98"/>
                <a:gd name="T32" fmla="*/ 24 w 96"/>
                <a:gd name="T33" fmla="*/ 23 h 98"/>
                <a:gd name="T34" fmla="*/ 22 w 96"/>
                <a:gd name="T35" fmla="*/ 21 h 98"/>
                <a:gd name="T36" fmla="*/ 21 w 96"/>
                <a:gd name="T37" fmla="*/ 20 h 98"/>
                <a:gd name="T38" fmla="*/ 19 w 96"/>
                <a:gd name="T39" fmla="*/ 19 h 98"/>
                <a:gd name="T40" fmla="*/ 16 w 96"/>
                <a:gd name="T41" fmla="*/ 18 h 98"/>
                <a:gd name="T42" fmla="*/ 14 w 96"/>
                <a:gd name="T43" fmla="*/ 17 h 98"/>
                <a:gd name="T44" fmla="*/ 12 w 96"/>
                <a:gd name="T45" fmla="*/ 15 h 98"/>
                <a:gd name="T46" fmla="*/ 11 w 96"/>
                <a:gd name="T47" fmla="*/ 14 h 98"/>
                <a:gd name="T48" fmla="*/ 9 w 96"/>
                <a:gd name="T49" fmla="*/ 13 h 98"/>
                <a:gd name="T50" fmla="*/ 7 w 96"/>
                <a:gd name="T51" fmla="*/ 12 h 98"/>
                <a:gd name="T52" fmla="*/ 5 w 96"/>
                <a:gd name="T53" fmla="*/ 11 h 98"/>
                <a:gd name="T54" fmla="*/ 3 w 96"/>
                <a:gd name="T55" fmla="*/ 9 h 98"/>
                <a:gd name="T56" fmla="*/ 2 w 96"/>
                <a:gd name="T57" fmla="*/ 6 h 98"/>
                <a:gd name="T58" fmla="*/ 2 w 96"/>
                <a:gd name="T59" fmla="*/ 5 h 98"/>
                <a:gd name="T60" fmla="*/ 3 w 96"/>
                <a:gd name="T61" fmla="*/ 3 h 98"/>
                <a:gd name="T62" fmla="*/ 3 w 96"/>
                <a:gd name="T63" fmla="*/ 2 h 98"/>
                <a:gd name="T64" fmla="*/ 3 w 96"/>
                <a:gd name="T65" fmla="*/ 0 h 98"/>
                <a:gd name="T66" fmla="*/ 3 w 96"/>
                <a:gd name="T67" fmla="*/ 0 h 98"/>
                <a:gd name="T68" fmla="*/ 3 w 96"/>
                <a:gd name="T69" fmla="*/ 0 h 98"/>
                <a:gd name="T70" fmla="*/ 3 w 96"/>
                <a:gd name="T71" fmla="*/ 0 h 98"/>
                <a:gd name="T72" fmla="*/ 3 w 96"/>
                <a:gd name="T73" fmla="*/ 0 h 98"/>
                <a:gd name="T74" fmla="*/ 3 w 96"/>
                <a:gd name="T75" fmla="*/ 0 h 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6"/>
                <a:gd name="T115" fmla="*/ 0 h 98"/>
                <a:gd name="T116" fmla="*/ 96 w 96"/>
                <a:gd name="T117" fmla="*/ 98 h 9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6" h="98">
                  <a:moveTo>
                    <a:pt x="13" y="0"/>
                  </a:moveTo>
                  <a:lnTo>
                    <a:pt x="6" y="13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8" y="50"/>
                  </a:lnTo>
                  <a:lnTo>
                    <a:pt x="16" y="58"/>
                  </a:lnTo>
                  <a:lnTo>
                    <a:pt x="24" y="65"/>
                  </a:lnTo>
                  <a:lnTo>
                    <a:pt x="34" y="73"/>
                  </a:lnTo>
                  <a:lnTo>
                    <a:pt x="44" y="79"/>
                  </a:lnTo>
                  <a:lnTo>
                    <a:pt x="54" y="86"/>
                  </a:lnTo>
                  <a:lnTo>
                    <a:pt x="64" y="90"/>
                  </a:lnTo>
                  <a:lnTo>
                    <a:pt x="75" y="95"/>
                  </a:lnTo>
                  <a:lnTo>
                    <a:pt x="85" y="98"/>
                  </a:lnTo>
                  <a:lnTo>
                    <a:pt x="89" y="98"/>
                  </a:lnTo>
                  <a:lnTo>
                    <a:pt x="93" y="96"/>
                  </a:lnTo>
                  <a:lnTo>
                    <a:pt x="96" y="93"/>
                  </a:lnTo>
                  <a:lnTo>
                    <a:pt x="94" y="89"/>
                  </a:lnTo>
                  <a:lnTo>
                    <a:pt x="87" y="83"/>
                  </a:lnTo>
                  <a:lnTo>
                    <a:pt x="81" y="79"/>
                  </a:lnTo>
                  <a:lnTo>
                    <a:pt x="73" y="74"/>
                  </a:lnTo>
                  <a:lnTo>
                    <a:pt x="64" y="70"/>
                  </a:lnTo>
                  <a:lnTo>
                    <a:pt x="58" y="65"/>
                  </a:lnTo>
                  <a:lnTo>
                    <a:pt x="49" y="60"/>
                  </a:lnTo>
                  <a:lnTo>
                    <a:pt x="41" y="57"/>
                  </a:lnTo>
                  <a:lnTo>
                    <a:pt x="34" y="52"/>
                  </a:lnTo>
                  <a:lnTo>
                    <a:pt x="28" y="46"/>
                  </a:lnTo>
                  <a:lnTo>
                    <a:pt x="19" y="41"/>
                  </a:lnTo>
                  <a:lnTo>
                    <a:pt x="13" y="35"/>
                  </a:lnTo>
                  <a:lnTo>
                    <a:pt x="8" y="27"/>
                  </a:lnTo>
                  <a:lnTo>
                    <a:pt x="8" y="20"/>
                  </a:lnTo>
                  <a:lnTo>
                    <a:pt x="9" y="13"/>
                  </a:lnTo>
                  <a:lnTo>
                    <a:pt x="10" y="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67" name="Freeform 132"/>
            <p:cNvSpPr>
              <a:spLocks/>
            </p:cNvSpPr>
            <p:nvPr/>
          </p:nvSpPr>
          <p:spPr bwMode="auto">
            <a:xfrm>
              <a:off x="3906" y="3367"/>
              <a:ext cx="53" cy="43"/>
            </a:xfrm>
            <a:custGeom>
              <a:avLst/>
              <a:gdLst>
                <a:gd name="T0" fmla="*/ 1 w 105"/>
                <a:gd name="T1" fmla="*/ 0 h 87"/>
                <a:gd name="T2" fmla="*/ 1 w 105"/>
                <a:gd name="T3" fmla="*/ 2 h 87"/>
                <a:gd name="T4" fmla="*/ 0 w 105"/>
                <a:gd name="T5" fmla="*/ 5 h 87"/>
                <a:gd name="T6" fmla="*/ 1 w 105"/>
                <a:gd name="T7" fmla="*/ 7 h 87"/>
                <a:gd name="T8" fmla="*/ 2 w 105"/>
                <a:gd name="T9" fmla="*/ 10 h 87"/>
                <a:gd name="T10" fmla="*/ 3 w 105"/>
                <a:gd name="T11" fmla="*/ 12 h 87"/>
                <a:gd name="T12" fmla="*/ 5 w 105"/>
                <a:gd name="T13" fmla="*/ 13 h 87"/>
                <a:gd name="T14" fmla="*/ 8 w 105"/>
                <a:gd name="T15" fmla="*/ 15 h 87"/>
                <a:gd name="T16" fmla="*/ 10 w 105"/>
                <a:gd name="T17" fmla="*/ 16 h 87"/>
                <a:gd name="T18" fmla="*/ 12 w 105"/>
                <a:gd name="T19" fmla="*/ 18 h 87"/>
                <a:gd name="T20" fmla="*/ 14 w 105"/>
                <a:gd name="T21" fmla="*/ 19 h 87"/>
                <a:gd name="T22" fmla="*/ 16 w 105"/>
                <a:gd name="T23" fmla="*/ 20 h 87"/>
                <a:gd name="T24" fmla="*/ 18 w 105"/>
                <a:gd name="T25" fmla="*/ 21 h 87"/>
                <a:gd name="T26" fmla="*/ 20 w 105"/>
                <a:gd name="T27" fmla="*/ 21 h 87"/>
                <a:gd name="T28" fmla="*/ 22 w 105"/>
                <a:gd name="T29" fmla="*/ 21 h 87"/>
                <a:gd name="T30" fmla="*/ 24 w 105"/>
                <a:gd name="T31" fmla="*/ 20 h 87"/>
                <a:gd name="T32" fmla="*/ 26 w 105"/>
                <a:gd name="T33" fmla="*/ 18 h 87"/>
                <a:gd name="T34" fmla="*/ 26 w 105"/>
                <a:gd name="T35" fmla="*/ 18 h 87"/>
                <a:gd name="T36" fmla="*/ 27 w 105"/>
                <a:gd name="T37" fmla="*/ 17 h 87"/>
                <a:gd name="T38" fmla="*/ 27 w 105"/>
                <a:gd name="T39" fmla="*/ 16 h 87"/>
                <a:gd name="T40" fmla="*/ 26 w 105"/>
                <a:gd name="T41" fmla="*/ 16 h 87"/>
                <a:gd name="T42" fmla="*/ 24 w 105"/>
                <a:gd name="T43" fmla="*/ 17 h 87"/>
                <a:gd name="T44" fmla="*/ 22 w 105"/>
                <a:gd name="T45" fmla="*/ 17 h 87"/>
                <a:gd name="T46" fmla="*/ 20 w 105"/>
                <a:gd name="T47" fmla="*/ 16 h 87"/>
                <a:gd name="T48" fmla="*/ 18 w 105"/>
                <a:gd name="T49" fmla="*/ 16 h 87"/>
                <a:gd name="T50" fmla="*/ 16 w 105"/>
                <a:gd name="T51" fmla="*/ 15 h 87"/>
                <a:gd name="T52" fmla="*/ 15 w 105"/>
                <a:gd name="T53" fmla="*/ 14 h 87"/>
                <a:gd name="T54" fmla="*/ 13 w 105"/>
                <a:gd name="T55" fmla="*/ 13 h 87"/>
                <a:gd name="T56" fmla="*/ 11 w 105"/>
                <a:gd name="T57" fmla="*/ 12 h 87"/>
                <a:gd name="T58" fmla="*/ 10 w 105"/>
                <a:gd name="T59" fmla="*/ 11 h 87"/>
                <a:gd name="T60" fmla="*/ 8 w 105"/>
                <a:gd name="T61" fmla="*/ 11 h 87"/>
                <a:gd name="T62" fmla="*/ 7 w 105"/>
                <a:gd name="T63" fmla="*/ 10 h 87"/>
                <a:gd name="T64" fmla="*/ 5 w 105"/>
                <a:gd name="T65" fmla="*/ 9 h 87"/>
                <a:gd name="T66" fmla="*/ 3 w 105"/>
                <a:gd name="T67" fmla="*/ 7 h 87"/>
                <a:gd name="T68" fmla="*/ 2 w 105"/>
                <a:gd name="T69" fmla="*/ 5 h 87"/>
                <a:gd name="T70" fmla="*/ 1 w 105"/>
                <a:gd name="T71" fmla="*/ 3 h 87"/>
                <a:gd name="T72" fmla="*/ 1 w 105"/>
                <a:gd name="T73" fmla="*/ 0 h 87"/>
                <a:gd name="T74" fmla="*/ 1 w 105"/>
                <a:gd name="T75" fmla="*/ 0 h 87"/>
                <a:gd name="T76" fmla="*/ 1 w 105"/>
                <a:gd name="T77" fmla="*/ 0 h 87"/>
                <a:gd name="T78" fmla="*/ 1 w 105"/>
                <a:gd name="T79" fmla="*/ 0 h 87"/>
                <a:gd name="T80" fmla="*/ 1 w 105"/>
                <a:gd name="T81" fmla="*/ 0 h 87"/>
                <a:gd name="T82" fmla="*/ 1 w 105"/>
                <a:gd name="T83" fmla="*/ 0 h 8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5"/>
                <a:gd name="T127" fmla="*/ 0 h 87"/>
                <a:gd name="T128" fmla="*/ 105 w 105"/>
                <a:gd name="T129" fmla="*/ 87 h 8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5" h="87">
                  <a:moveTo>
                    <a:pt x="3" y="0"/>
                  </a:moveTo>
                  <a:lnTo>
                    <a:pt x="2" y="11"/>
                  </a:lnTo>
                  <a:lnTo>
                    <a:pt x="0" y="21"/>
                  </a:lnTo>
                  <a:lnTo>
                    <a:pt x="2" y="31"/>
                  </a:lnTo>
                  <a:lnTo>
                    <a:pt x="5" y="42"/>
                  </a:lnTo>
                  <a:lnTo>
                    <a:pt x="11" y="50"/>
                  </a:lnTo>
                  <a:lnTo>
                    <a:pt x="20" y="55"/>
                  </a:lnTo>
                  <a:lnTo>
                    <a:pt x="29" y="61"/>
                  </a:lnTo>
                  <a:lnTo>
                    <a:pt x="38" y="67"/>
                  </a:lnTo>
                  <a:lnTo>
                    <a:pt x="45" y="73"/>
                  </a:lnTo>
                  <a:lnTo>
                    <a:pt x="53" y="77"/>
                  </a:lnTo>
                  <a:lnTo>
                    <a:pt x="61" y="82"/>
                  </a:lnTo>
                  <a:lnTo>
                    <a:pt x="71" y="84"/>
                  </a:lnTo>
                  <a:lnTo>
                    <a:pt x="80" y="87"/>
                  </a:lnTo>
                  <a:lnTo>
                    <a:pt x="88" y="85"/>
                  </a:lnTo>
                  <a:lnTo>
                    <a:pt x="96" y="82"/>
                  </a:lnTo>
                  <a:lnTo>
                    <a:pt x="103" y="75"/>
                  </a:lnTo>
                  <a:lnTo>
                    <a:pt x="104" y="72"/>
                  </a:lnTo>
                  <a:lnTo>
                    <a:pt x="105" y="68"/>
                  </a:lnTo>
                  <a:lnTo>
                    <a:pt x="105" y="66"/>
                  </a:lnTo>
                  <a:lnTo>
                    <a:pt x="102" y="67"/>
                  </a:lnTo>
                  <a:lnTo>
                    <a:pt x="95" y="68"/>
                  </a:lnTo>
                  <a:lnTo>
                    <a:pt x="87" y="68"/>
                  </a:lnTo>
                  <a:lnTo>
                    <a:pt x="79" y="67"/>
                  </a:lnTo>
                  <a:lnTo>
                    <a:pt x="72" y="65"/>
                  </a:lnTo>
                  <a:lnTo>
                    <a:pt x="64" y="61"/>
                  </a:lnTo>
                  <a:lnTo>
                    <a:pt x="57" y="58"/>
                  </a:lnTo>
                  <a:lnTo>
                    <a:pt x="50" y="53"/>
                  </a:lnTo>
                  <a:lnTo>
                    <a:pt x="44" y="50"/>
                  </a:lnTo>
                  <a:lnTo>
                    <a:pt x="38" y="46"/>
                  </a:lnTo>
                  <a:lnTo>
                    <a:pt x="31" y="44"/>
                  </a:lnTo>
                  <a:lnTo>
                    <a:pt x="25" y="42"/>
                  </a:lnTo>
                  <a:lnTo>
                    <a:pt x="19" y="38"/>
                  </a:lnTo>
                  <a:lnTo>
                    <a:pt x="11" y="31"/>
                  </a:lnTo>
                  <a:lnTo>
                    <a:pt x="6" y="22"/>
                  </a:lnTo>
                  <a:lnTo>
                    <a:pt x="4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68" name="Freeform 133"/>
            <p:cNvSpPr>
              <a:spLocks/>
            </p:cNvSpPr>
            <p:nvPr/>
          </p:nvSpPr>
          <p:spPr bwMode="auto">
            <a:xfrm>
              <a:off x="3910" y="3399"/>
              <a:ext cx="57" cy="28"/>
            </a:xfrm>
            <a:custGeom>
              <a:avLst/>
              <a:gdLst>
                <a:gd name="T0" fmla="*/ 1 w 114"/>
                <a:gd name="T1" fmla="*/ 0 h 55"/>
                <a:gd name="T2" fmla="*/ 0 w 114"/>
                <a:gd name="T3" fmla="*/ 3 h 55"/>
                <a:gd name="T4" fmla="*/ 1 w 114"/>
                <a:gd name="T5" fmla="*/ 5 h 55"/>
                <a:gd name="T6" fmla="*/ 2 w 114"/>
                <a:gd name="T7" fmla="*/ 6 h 55"/>
                <a:gd name="T8" fmla="*/ 4 w 114"/>
                <a:gd name="T9" fmla="*/ 8 h 55"/>
                <a:gd name="T10" fmla="*/ 6 w 114"/>
                <a:gd name="T11" fmla="*/ 9 h 55"/>
                <a:gd name="T12" fmla="*/ 7 w 114"/>
                <a:gd name="T13" fmla="*/ 10 h 55"/>
                <a:gd name="T14" fmla="*/ 10 w 114"/>
                <a:gd name="T15" fmla="*/ 11 h 55"/>
                <a:gd name="T16" fmla="*/ 11 w 114"/>
                <a:gd name="T17" fmla="*/ 12 h 55"/>
                <a:gd name="T18" fmla="*/ 13 w 114"/>
                <a:gd name="T19" fmla="*/ 13 h 55"/>
                <a:gd name="T20" fmla="*/ 14 w 114"/>
                <a:gd name="T21" fmla="*/ 13 h 55"/>
                <a:gd name="T22" fmla="*/ 14 w 114"/>
                <a:gd name="T23" fmla="*/ 14 h 55"/>
                <a:gd name="T24" fmla="*/ 17 w 114"/>
                <a:gd name="T25" fmla="*/ 14 h 55"/>
                <a:gd name="T26" fmla="*/ 18 w 114"/>
                <a:gd name="T27" fmla="*/ 14 h 55"/>
                <a:gd name="T28" fmla="*/ 20 w 114"/>
                <a:gd name="T29" fmla="*/ 14 h 55"/>
                <a:gd name="T30" fmla="*/ 21 w 114"/>
                <a:gd name="T31" fmla="*/ 14 h 55"/>
                <a:gd name="T32" fmla="*/ 22 w 114"/>
                <a:gd name="T33" fmla="*/ 14 h 55"/>
                <a:gd name="T34" fmla="*/ 25 w 114"/>
                <a:gd name="T35" fmla="*/ 13 h 55"/>
                <a:gd name="T36" fmla="*/ 26 w 114"/>
                <a:gd name="T37" fmla="*/ 12 h 55"/>
                <a:gd name="T38" fmla="*/ 27 w 114"/>
                <a:gd name="T39" fmla="*/ 10 h 55"/>
                <a:gd name="T40" fmla="*/ 29 w 114"/>
                <a:gd name="T41" fmla="*/ 8 h 55"/>
                <a:gd name="T42" fmla="*/ 29 w 114"/>
                <a:gd name="T43" fmla="*/ 7 h 55"/>
                <a:gd name="T44" fmla="*/ 29 w 114"/>
                <a:gd name="T45" fmla="*/ 7 h 55"/>
                <a:gd name="T46" fmla="*/ 28 w 114"/>
                <a:gd name="T47" fmla="*/ 7 h 55"/>
                <a:gd name="T48" fmla="*/ 28 w 114"/>
                <a:gd name="T49" fmla="*/ 7 h 55"/>
                <a:gd name="T50" fmla="*/ 27 w 114"/>
                <a:gd name="T51" fmla="*/ 8 h 55"/>
                <a:gd name="T52" fmla="*/ 26 w 114"/>
                <a:gd name="T53" fmla="*/ 9 h 55"/>
                <a:gd name="T54" fmla="*/ 25 w 114"/>
                <a:gd name="T55" fmla="*/ 10 h 55"/>
                <a:gd name="T56" fmla="*/ 24 w 114"/>
                <a:gd name="T57" fmla="*/ 10 h 55"/>
                <a:gd name="T58" fmla="*/ 23 w 114"/>
                <a:gd name="T59" fmla="*/ 11 h 55"/>
                <a:gd name="T60" fmla="*/ 21 w 114"/>
                <a:gd name="T61" fmla="*/ 11 h 55"/>
                <a:gd name="T62" fmla="*/ 20 w 114"/>
                <a:gd name="T63" fmla="*/ 11 h 55"/>
                <a:gd name="T64" fmla="*/ 19 w 114"/>
                <a:gd name="T65" fmla="*/ 11 h 55"/>
                <a:gd name="T66" fmla="*/ 17 w 114"/>
                <a:gd name="T67" fmla="*/ 10 h 55"/>
                <a:gd name="T68" fmla="*/ 15 w 114"/>
                <a:gd name="T69" fmla="*/ 10 h 55"/>
                <a:gd name="T70" fmla="*/ 14 w 114"/>
                <a:gd name="T71" fmla="*/ 10 h 55"/>
                <a:gd name="T72" fmla="*/ 12 w 114"/>
                <a:gd name="T73" fmla="*/ 9 h 55"/>
                <a:gd name="T74" fmla="*/ 11 w 114"/>
                <a:gd name="T75" fmla="*/ 9 h 55"/>
                <a:gd name="T76" fmla="*/ 9 w 114"/>
                <a:gd name="T77" fmla="*/ 8 h 55"/>
                <a:gd name="T78" fmla="*/ 7 w 114"/>
                <a:gd name="T79" fmla="*/ 7 h 55"/>
                <a:gd name="T80" fmla="*/ 5 w 114"/>
                <a:gd name="T81" fmla="*/ 6 h 55"/>
                <a:gd name="T82" fmla="*/ 4 w 114"/>
                <a:gd name="T83" fmla="*/ 5 h 55"/>
                <a:gd name="T84" fmla="*/ 2 w 114"/>
                <a:gd name="T85" fmla="*/ 4 h 55"/>
                <a:gd name="T86" fmla="*/ 1 w 114"/>
                <a:gd name="T87" fmla="*/ 2 h 55"/>
                <a:gd name="T88" fmla="*/ 1 w 114"/>
                <a:gd name="T89" fmla="*/ 0 h 55"/>
                <a:gd name="T90" fmla="*/ 1 w 114"/>
                <a:gd name="T91" fmla="*/ 0 h 55"/>
                <a:gd name="T92" fmla="*/ 1 w 114"/>
                <a:gd name="T93" fmla="*/ 0 h 55"/>
                <a:gd name="T94" fmla="*/ 1 w 114"/>
                <a:gd name="T95" fmla="*/ 0 h 55"/>
                <a:gd name="T96" fmla="*/ 1 w 114"/>
                <a:gd name="T97" fmla="*/ 0 h 55"/>
                <a:gd name="T98" fmla="*/ 1 w 114"/>
                <a:gd name="T99" fmla="*/ 0 h 5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4"/>
                <a:gd name="T151" fmla="*/ 0 h 55"/>
                <a:gd name="T152" fmla="*/ 114 w 114"/>
                <a:gd name="T153" fmla="*/ 55 h 5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4" h="55">
                  <a:moveTo>
                    <a:pt x="1" y="0"/>
                  </a:moveTo>
                  <a:lnTo>
                    <a:pt x="0" y="9"/>
                  </a:lnTo>
                  <a:lnTo>
                    <a:pt x="3" y="17"/>
                  </a:lnTo>
                  <a:lnTo>
                    <a:pt x="7" y="24"/>
                  </a:lnTo>
                  <a:lnTo>
                    <a:pt x="14" y="30"/>
                  </a:lnTo>
                  <a:lnTo>
                    <a:pt x="21" y="34"/>
                  </a:lnTo>
                  <a:lnTo>
                    <a:pt x="29" y="39"/>
                  </a:lnTo>
                  <a:lnTo>
                    <a:pt x="37" y="44"/>
                  </a:lnTo>
                  <a:lnTo>
                    <a:pt x="44" y="47"/>
                  </a:lnTo>
                  <a:lnTo>
                    <a:pt x="49" y="49"/>
                  </a:lnTo>
                  <a:lnTo>
                    <a:pt x="53" y="51"/>
                  </a:lnTo>
                  <a:lnTo>
                    <a:pt x="59" y="53"/>
                  </a:lnTo>
                  <a:lnTo>
                    <a:pt x="66" y="54"/>
                  </a:lnTo>
                  <a:lnTo>
                    <a:pt x="72" y="55"/>
                  </a:lnTo>
                  <a:lnTo>
                    <a:pt x="78" y="55"/>
                  </a:lnTo>
                  <a:lnTo>
                    <a:pt x="83" y="55"/>
                  </a:lnTo>
                  <a:lnTo>
                    <a:pt x="88" y="55"/>
                  </a:lnTo>
                  <a:lnTo>
                    <a:pt x="97" y="52"/>
                  </a:lnTo>
                  <a:lnTo>
                    <a:pt x="103" y="45"/>
                  </a:lnTo>
                  <a:lnTo>
                    <a:pt x="107" y="37"/>
                  </a:lnTo>
                  <a:lnTo>
                    <a:pt x="113" y="29"/>
                  </a:lnTo>
                  <a:lnTo>
                    <a:pt x="114" y="26"/>
                  </a:lnTo>
                  <a:lnTo>
                    <a:pt x="113" y="25"/>
                  </a:lnTo>
                  <a:lnTo>
                    <a:pt x="111" y="25"/>
                  </a:lnTo>
                  <a:lnTo>
                    <a:pt x="109" y="26"/>
                  </a:lnTo>
                  <a:lnTo>
                    <a:pt x="105" y="30"/>
                  </a:lnTo>
                  <a:lnTo>
                    <a:pt x="101" y="33"/>
                  </a:lnTo>
                  <a:lnTo>
                    <a:pt x="97" y="37"/>
                  </a:lnTo>
                  <a:lnTo>
                    <a:pt x="94" y="39"/>
                  </a:lnTo>
                  <a:lnTo>
                    <a:pt x="89" y="41"/>
                  </a:lnTo>
                  <a:lnTo>
                    <a:pt x="84" y="41"/>
                  </a:lnTo>
                  <a:lnTo>
                    <a:pt x="80" y="42"/>
                  </a:lnTo>
                  <a:lnTo>
                    <a:pt x="74" y="41"/>
                  </a:lnTo>
                  <a:lnTo>
                    <a:pt x="67" y="40"/>
                  </a:lnTo>
                  <a:lnTo>
                    <a:pt x="60" y="39"/>
                  </a:lnTo>
                  <a:lnTo>
                    <a:pt x="53" y="38"/>
                  </a:lnTo>
                  <a:lnTo>
                    <a:pt x="46" y="36"/>
                  </a:lnTo>
                  <a:lnTo>
                    <a:pt x="41" y="33"/>
                  </a:lnTo>
                  <a:lnTo>
                    <a:pt x="34" y="30"/>
                  </a:lnTo>
                  <a:lnTo>
                    <a:pt x="26" y="26"/>
                  </a:lnTo>
                  <a:lnTo>
                    <a:pt x="19" y="23"/>
                  </a:lnTo>
                  <a:lnTo>
                    <a:pt x="13" y="18"/>
                  </a:lnTo>
                  <a:lnTo>
                    <a:pt x="7" y="13"/>
                  </a:lnTo>
                  <a:lnTo>
                    <a:pt x="4" y="7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69" name="Freeform 134"/>
            <p:cNvSpPr>
              <a:spLocks/>
            </p:cNvSpPr>
            <p:nvPr/>
          </p:nvSpPr>
          <p:spPr bwMode="auto">
            <a:xfrm>
              <a:off x="3948" y="3397"/>
              <a:ext cx="73" cy="83"/>
            </a:xfrm>
            <a:custGeom>
              <a:avLst/>
              <a:gdLst>
                <a:gd name="T0" fmla="*/ 0 w 145"/>
                <a:gd name="T1" fmla="*/ 0 h 167"/>
                <a:gd name="T2" fmla="*/ 1 w 145"/>
                <a:gd name="T3" fmla="*/ 3 h 167"/>
                <a:gd name="T4" fmla="*/ 2 w 145"/>
                <a:gd name="T5" fmla="*/ 7 h 167"/>
                <a:gd name="T6" fmla="*/ 3 w 145"/>
                <a:gd name="T7" fmla="*/ 10 h 167"/>
                <a:gd name="T8" fmla="*/ 4 w 145"/>
                <a:gd name="T9" fmla="*/ 14 h 167"/>
                <a:gd name="T10" fmla="*/ 5 w 145"/>
                <a:gd name="T11" fmla="*/ 17 h 167"/>
                <a:gd name="T12" fmla="*/ 7 w 145"/>
                <a:gd name="T13" fmla="*/ 20 h 167"/>
                <a:gd name="T14" fmla="*/ 9 w 145"/>
                <a:gd name="T15" fmla="*/ 23 h 167"/>
                <a:gd name="T16" fmla="*/ 11 w 145"/>
                <a:gd name="T17" fmla="*/ 26 h 167"/>
                <a:gd name="T18" fmla="*/ 14 w 145"/>
                <a:gd name="T19" fmla="*/ 28 h 167"/>
                <a:gd name="T20" fmla="*/ 17 w 145"/>
                <a:gd name="T21" fmla="*/ 30 h 167"/>
                <a:gd name="T22" fmla="*/ 20 w 145"/>
                <a:gd name="T23" fmla="*/ 32 h 167"/>
                <a:gd name="T24" fmla="*/ 24 w 145"/>
                <a:gd name="T25" fmla="*/ 33 h 167"/>
                <a:gd name="T26" fmla="*/ 27 w 145"/>
                <a:gd name="T27" fmla="*/ 35 h 167"/>
                <a:gd name="T28" fmla="*/ 30 w 145"/>
                <a:gd name="T29" fmla="*/ 37 h 167"/>
                <a:gd name="T30" fmla="*/ 33 w 145"/>
                <a:gd name="T31" fmla="*/ 39 h 167"/>
                <a:gd name="T32" fmla="*/ 35 w 145"/>
                <a:gd name="T33" fmla="*/ 41 h 167"/>
                <a:gd name="T34" fmla="*/ 36 w 145"/>
                <a:gd name="T35" fmla="*/ 41 h 167"/>
                <a:gd name="T36" fmla="*/ 36 w 145"/>
                <a:gd name="T37" fmla="*/ 41 h 167"/>
                <a:gd name="T38" fmla="*/ 37 w 145"/>
                <a:gd name="T39" fmla="*/ 41 h 167"/>
                <a:gd name="T40" fmla="*/ 37 w 145"/>
                <a:gd name="T41" fmla="*/ 40 h 167"/>
                <a:gd name="T42" fmla="*/ 35 w 145"/>
                <a:gd name="T43" fmla="*/ 37 h 167"/>
                <a:gd name="T44" fmla="*/ 33 w 145"/>
                <a:gd name="T45" fmla="*/ 34 h 167"/>
                <a:gd name="T46" fmla="*/ 31 w 145"/>
                <a:gd name="T47" fmla="*/ 31 h 167"/>
                <a:gd name="T48" fmla="*/ 28 w 145"/>
                <a:gd name="T49" fmla="*/ 29 h 167"/>
                <a:gd name="T50" fmla="*/ 27 w 145"/>
                <a:gd name="T51" fmla="*/ 28 h 167"/>
                <a:gd name="T52" fmla="*/ 26 w 145"/>
                <a:gd name="T53" fmla="*/ 28 h 167"/>
                <a:gd name="T54" fmla="*/ 24 w 145"/>
                <a:gd name="T55" fmla="*/ 27 h 167"/>
                <a:gd name="T56" fmla="*/ 23 w 145"/>
                <a:gd name="T57" fmla="*/ 27 h 167"/>
                <a:gd name="T58" fmla="*/ 22 w 145"/>
                <a:gd name="T59" fmla="*/ 26 h 167"/>
                <a:gd name="T60" fmla="*/ 20 w 145"/>
                <a:gd name="T61" fmla="*/ 26 h 167"/>
                <a:gd name="T62" fmla="*/ 19 w 145"/>
                <a:gd name="T63" fmla="*/ 25 h 167"/>
                <a:gd name="T64" fmla="*/ 18 w 145"/>
                <a:gd name="T65" fmla="*/ 24 h 167"/>
                <a:gd name="T66" fmla="*/ 17 w 145"/>
                <a:gd name="T67" fmla="*/ 23 h 167"/>
                <a:gd name="T68" fmla="*/ 16 w 145"/>
                <a:gd name="T69" fmla="*/ 22 h 167"/>
                <a:gd name="T70" fmla="*/ 14 w 145"/>
                <a:gd name="T71" fmla="*/ 21 h 167"/>
                <a:gd name="T72" fmla="*/ 13 w 145"/>
                <a:gd name="T73" fmla="*/ 20 h 167"/>
                <a:gd name="T74" fmla="*/ 11 w 145"/>
                <a:gd name="T75" fmla="*/ 20 h 167"/>
                <a:gd name="T76" fmla="*/ 10 w 145"/>
                <a:gd name="T77" fmla="*/ 18 h 167"/>
                <a:gd name="T78" fmla="*/ 9 w 145"/>
                <a:gd name="T79" fmla="*/ 17 h 167"/>
                <a:gd name="T80" fmla="*/ 8 w 145"/>
                <a:gd name="T81" fmla="*/ 16 h 167"/>
                <a:gd name="T82" fmla="*/ 5 w 145"/>
                <a:gd name="T83" fmla="*/ 12 h 167"/>
                <a:gd name="T84" fmla="*/ 3 w 145"/>
                <a:gd name="T85" fmla="*/ 8 h 167"/>
                <a:gd name="T86" fmla="*/ 2 w 145"/>
                <a:gd name="T87" fmla="*/ 4 h 167"/>
                <a:gd name="T88" fmla="*/ 1 w 145"/>
                <a:gd name="T89" fmla="*/ 0 h 167"/>
                <a:gd name="T90" fmla="*/ 0 w 145"/>
                <a:gd name="T91" fmla="*/ 0 h 167"/>
                <a:gd name="T92" fmla="*/ 0 w 145"/>
                <a:gd name="T93" fmla="*/ 0 h 167"/>
                <a:gd name="T94" fmla="*/ 0 w 145"/>
                <a:gd name="T95" fmla="*/ 0 h 167"/>
                <a:gd name="T96" fmla="*/ 0 w 145"/>
                <a:gd name="T97" fmla="*/ 0 h 167"/>
                <a:gd name="T98" fmla="*/ 0 w 145"/>
                <a:gd name="T99" fmla="*/ 0 h 1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45"/>
                <a:gd name="T151" fmla="*/ 0 h 167"/>
                <a:gd name="T152" fmla="*/ 145 w 145"/>
                <a:gd name="T153" fmla="*/ 167 h 16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45" h="167">
                  <a:moveTo>
                    <a:pt x="0" y="0"/>
                  </a:moveTo>
                  <a:lnTo>
                    <a:pt x="3" y="14"/>
                  </a:lnTo>
                  <a:lnTo>
                    <a:pt x="6" y="29"/>
                  </a:lnTo>
                  <a:lnTo>
                    <a:pt x="10" y="43"/>
                  </a:lnTo>
                  <a:lnTo>
                    <a:pt x="14" y="57"/>
                  </a:lnTo>
                  <a:lnTo>
                    <a:pt x="20" y="70"/>
                  </a:lnTo>
                  <a:lnTo>
                    <a:pt x="27" y="83"/>
                  </a:lnTo>
                  <a:lnTo>
                    <a:pt x="35" y="95"/>
                  </a:lnTo>
                  <a:lnTo>
                    <a:pt x="44" y="105"/>
                  </a:lnTo>
                  <a:lnTo>
                    <a:pt x="56" y="114"/>
                  </a:lnTo>
                  <a:lnTo>
                    <a:pt x="68" y="122"/>
                  </a:lnTo>
                  <a:lnTo>
                    <a:pt x="80" y="129"/>
                  </a:lnTo>
                  <a:lnTo>
                    <a:pt x="93" y="135"/>
                  </a:lnTo>
                  <a:lnTo>
                    <a:pt x="106" y="141"/>
                  </a:lnTo>
                  <a:lnTo>
                    <a:pt x="117" y="149"/>
                  </a:lnTo>
                  <a:lnTo>
                    <a:pt x="129" y="157"/>
                  </a:lnTo>
                  <a:lnTo>
                    <a:pt x="139" y="167"/>
                  </a:lnTo>
                  <a:lnTo>
                    <a:pt x="141" y="167"/>
                  </a:lnTo>
                  <a:lnTo>
                    <a:pt x="144" y="166"/>
                  </a:lnTo>
                  <a:lnTo>
                    <a:pt x="145" y="165"/>
                  </a:lnTo>
                  <a:lnTo>
                    <a:pt x="145" y="162"/>
                  </a:lnTo>
                  <a:lnTo>
                    <a:pt x="138" y="150"/>
                  </a:lnTo>
                  <a:lnTo>
                    <a:pt x="132" y="137"/>
                  </a:lnTo>
                  <a:lnTo>
                    <a:pt x="123" y="127"/>
                  </a:lnTo>
                  <a:lnTo>
                    <a:pt x="111" y="118"/>
                  </a:lnTo>
                  <a:lnTo>
                    <a:pt x="107" y="115"/>
                  </a:lnTo>
                  <a:lnTo>
                    <a:pt x="101" y="113"/>
                  </a:lnTo>
                  <a:lnTo>
                    <a:pt x="96" y="111"/>
                  </a:lnTo>
                  <a:lnTo>
                    <a:pt x="91" y="110"/>
                  </a:lnTo>
                  <a:lnTo>
                    <a:pt x="86" y="107"/>
                  </a:lnTo>
                  <a:lnTo>
                    <a:pt x="80" y="105"/>
                  </a:lnTo>
                  <a:lnTo>
                    <a:pt x="76" y="101"/>
                  </a:lnTo>
                  <a:lnTo>
                    <a:pt x="71" y="98"/>
                  </a:lnTo>
                  <a:lnTo>
                    <a:pt x="65" y="95"/>
                  </a:lnTo>
                  <a:lnTo>
                    <a:pt x="61" y="91"/>
                  </a:lnTo>
                  <a:lnTo>
                    <a:pt x="55" y="86"/>
                  </a:lnTo>
                  <a:lnTo>
                    <a:pt x="50" y="83"/>
                  </a:lnTo>
                  <a:lnTo>
                    <a:pt x="44" y="80"/>
                  </a:lnTo>
                  <a:lnTo>
                    <a:pt x="40" y="75"/>
                  </a:lnTo>
                  <a:lnTo>
                    <a:pt x="34" y="70"/>
                  </a:lnTo>
                  <a:lnTo>
                    <a:pt x="29" y="66"/>
                  </a:lnTo>
                  <a:lnTo>
                    <a:pt x="19" y="51"/>
                  </a:lnTo>
                  <a:lnTo>
                    <a:pt x="11" y="35"/>
                  </a:lnTo>
                  <a:lnTo>
                    <a:pt x="5" y="17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70" name="Freeform 135"/>
            <p:cNvSpPr>
              <a:spLocks/>
            </p:cNvSpPr>
            <p:nvPr/>
          </p:nvSpPr>
          <p:spPr bwMode="auto">
            <a:xfrm>
              <a:off x="4227" y="2879"/>
              <a:ext cx="10" cy="374"/>
            </a:xfrm>
            <a:custGeom>
              <a:avLst/>
              <a:gdLst>
                <a:gd name="T0" fmla="*/ 0 w 20"/>
                <a:gd name="T1" fmla="*/ 1 h 748"/>
                <a:gd name="T2" fmla="*/ 0 w 20"/>
                <a:gd name="T3" fmla="*/ 47 h 748"/>
                <a:gd name="T4" fmla="*/ 0 w 20"/>
                <a:gd name="T5" fmla="*/ 94 h 748"/>
                <a:gd name="T6" fmla="*/ 1 w 20"/>
                <a:gd name="T7" fmla="*/ 140 h 748"/>
                <a:gd name="T8" fmla="*/ 3 w 20"/>
                <a:gd name="T9" fmla="*/ 187 h 748"/>
                <a:gd name="T10" fmla="*/ 3 w 20"/>
                <a:gd name="T11" fmla="*/ 187 h 748"/>
                <a:gd name="T12" fmla="*/ 3 w 20"/>
                <a:gd name="T13" fmla="*/ 187 h 748"/>
                <a:gd name="T14" fmla="*/ 5 w 20"/>
                <a:gd name="T15" fmla="*/ 187 h 748"/>
                <a:gd name="T16" fmla="*/ 5 w 20"/>
                <a:gd name="T17" fmla="*/ 186 h 748"/>
                <a:gd name="T18" fmla="*/ 5 w 20"/>
                <a:gd name="T19" fmla="*/ 163 h 748"/>
                <a:gd name="T20" fmla="*/ 5 w 20"/>
                <a:gd name="T21" fmla="*/ 140 h 748"/>
                <a:gd name="T22" fmla="*/ 3 w 20"/>
                <a:gd name="T23" fmla="*/ 116 h 748"/>
                <a:gd name="T24" fmla="*/ 3 w 20"/>
                <a:gd name="T25" fmla="*/ 94 h 748"/>
                <a:gd name="T26" fmla="*/ 3 w 20"/>
                <a:gd name="T27" fmla="*/ 71 h 748"/>
                <a:gd name="T28" fmla="*/ 2 w 20"/>
                <a:gd name="T29" fmla="*/ 47 h 748"/>
                <a:gd name="T30" fmla="*/ 1 w 20"/>
                <a:gd name="T31" fmla="*/ 23 h 748"/>
                <a:gd name="T32" fmla="*/ 1 w 20"/>
                <a:gd name="T33" fmla="*/ 0 h 748"/>
                <a:gd name="T34" fmla="*/ 1 w 20"/>
                <a:gd name="T35" fmla="*/ 0 h 748"/>
                <a:gd name="T36" fmla="*/ 1 w 20"/>
                <a:gd name="T37" fmla="*/ 0 h 748"/>
                <a:gd name="T38" fmla="*/ 0 w 20"/>
                <a:gd name="T39" fmla="*/ 1 h 748"/>
                <a:gd name="T40" fmla="*/ 0 w 20"/>
                <a:gd name="T41" fmla="*/ 1 h 748"/>
                <a:gd name="T42" fmla="*/ 0 w 20"/>
                <a:gd name="T43" fmla="*/ 1 h 74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"/>
                <a:gd name="T67" fmla="*/ 0 h 748"/>
                <a:gd name="T68" fmla="*/ 20 w 20"/>
                <a:gd name="T69" fmla="*/ 748 h 74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" h="748">
                  <a:moveTo>
                    <a:pt x="0" y="1"/>
                  </a:moveTo>
                  <a:lnTo>
                    <a:pt x="0" y="187"/>
                  </a:lnTo>
                  <a:lnTo>
                    <a:pt x="0" y="373"/>
                  </a:lnTo>
                  <a:lnTo>
                    <a:pt x="3" y="559"/>
                  </a:lnTo>
                  <a:lnTo>
                    <a:pt x="12" y="746"/>
                  </a:lnTo>
                  <a:lnTo>
                    <a:pt x="13" y="748"/>
                  </a:lnTo>
                  <a:lnTo>
                    <a:pt x="15" y="747"/>
                  </a:lnTo>
                  <a:lnTo>
                    <a:pt x="18" y="746"/>
                  </a:lnTo>
                  <a:lnTo>
                    <a:pt x="19" y="744"/>
                  </a:lnTo>
                  <a:lnTo>
                    <a:pt x="20" y="652"/>
                  </a:lnTo>
                  <a:lnTo>
                    <a:pt x="18" y="559"/>
                  </a:lnTo>
                  <a:lnTo>
                    <a:pt x="14" y="467"/>
                  </a:lnTo>
                  <a:lnTo>
                    <a:pt x="12" y="375"/>
                  </a:lnTo>
                  <a:lnTo>
                    <a:pt x="11" y="282"/>
                  </a:lnTo>
                  <a:lnTo>
                    <a:pt x="8" y="187"/>
                  </a:lnTo>
                  <a:lnTo>
                    <a:pt x="6" y="93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71" name="Freeform 136"/>
            <p:cNvSpPr>
              <a:spLocks/>
            </p:cNvSpPr>
            <p:nvPr/>
          </p:nvSpPr>
          <p:spPr bwMode="auto">
            <a:xfrm>
              <a:off x="4247" y="2835"/>
              <a:ext cx="10" cy="444"/>
            </a:xfrm>
            <a:custGeom>
              <a:avLst/>
              <a:gdLst>
                <a:gd name="T0" fmla="*/ 0 w 19"/>
                <a:gd name="T1" fmla="*/ 1 h 888"/>
                <a:gd name="T2" fmla="*/ 1 w 19"/>
                <a:gd name="T3" fmla="*/ 26 h 888"/>
                <a:gd name="T4" fmla="*/ 1 w 19"/>
                <a:gd name="T5" fmla="*/ 52 h 888"/>
                <a:gd name="T6" fmla="*/ 1 w 19"/>
                <a:gd name="T7" fmla="*/ 77 h 888"/>
                <a:gd name="T8" fmla="*/ 1 w 19"/>
                <a:gd name="T9" fmla="*/ 103 h 888"/>
                <a:gd name="T10" fmla="*/ 1 w 19"/>
                <a:gd name="T11" fmla="*/ 132 h 888"/>
                <a:gd name="T12" fmla="*/ 1 w 19"/>
                <a:gd name="T13" fmla="*/ 162 h 888"/>
                <a:gd name="T14" fmla="*/ 2 w 19"/>
                <a:gd name="T15" fmla="*/ 192 h 888"/>
                <a:gd name="T16" fmla="*/ 3 w 19"/>
                <a:gd name="T17" fmla="*/ 222 h 888"/>
                <a:gd name="T18" fmla="*/ 4 w 19"/>
                <a:gd name="T19" fmla="*/ 222 h 888"/>
                <a:gd name="T20" fmla="*/ 4 w 19"/>
                <a:gd name="T21" fmla="*/ 222 h 888"/>
                <a:gd name="T22" fmla="*/ 5 w 19"/>
                <a:gd name="T23" fmla="*/ 222 h 888"/>
                <a:gd name="T24" fmla="*/ 5 w 19"/>
                <a:gd name="T25" fmla="*/ 221 h 888"/>
                <a:gd name="T26" fmla="*/ 5 w 19"/>
                <a:gd name="T27" fmla="*/ 204 h 888"/>
                <a:gd name="T28" fmla="*/ 5 w 19"/>
                <a:gd name="T29" fmla="*/ 186 h 888"/>
                <a:gd name="T30" fmla="*/ 4 w 19"/>
                <a:gd name="T31" fmla="*/ 169 h 888"/>
                <a:gd name="T32" fmla="*/ 3 w 19"/>
                <a:gd name="T33" fmla="*/ 151 h 888"/>
                <a:gd name="T34" fmla="*/ 3 w 19"/>
                <a:gd name="T35" fmla="*/ 139 h 888"/>
                <a:gd name="T36" fmla="*/ 3 w 19"/>
                <a:gd name="T37" fmla="*/ 126 h 888"/>
                <a:gd name="T38" fmla="*/ 4 w 19"/>
                <a:gd name="T39" fmla="*/ 114 h 888"/>
                <a:gd name="T40" fmla="*/ 4 w 19"/>
                <a:gd name="T41" fmla="*/ 102 h 888"/>
                <a:gd name="T42" fmla="*/ 3 w 19"/>
                <a:gd name="T43" fmla="*/ 76 h 888"/>
                <a:gd name="T44" fmla="*/ 3 w 19"/>
                <a:gd name="T45" fmla="*/ 50 h 888"/>
                <a:gd name="T46" fmla="*/ 2 w 19"/>
                <a:gd name="T47" fmla="*/ 25 h 888"/>
                <a:gd name="T48" fmla="*/ 0 w 19"/>
                <a:gd name="T49" fmla="*/ 0 h 888"/>
                <a:gd name="T50" fmla="*/ 0 w 19"/>
                <a:gd name="T51" fmla="*/ 0 h 888"/>
                <a:gd name="T52" fmla="*/ 0 w 19"/>
                <a:gd name="T53" fmla="*/ 0 h 888"/>
                <a:gd name="T54" fmla="*/ 0 w 19"/>
                <a:gd name="T55" fmla="*/ 0 h 888"/>
                <a:gd name="T56" fmla="*/ 0 w 19"/>
                <a:gd name="T57" fmla="*/ 1 h 888"/>
                <a:gd name="T58" fmla="*/ 0 w 19"/>
                <a:gd name="T59" fmla="*/ 1 h 88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9"/>
                <a:gd name="T91" fmla="*/ 0 h 888"/>
                <a:gd name="T92" fmla="*/ 19 w 19"/>
                <a:gd name="T93" fmla="*/ 888 h 88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9" h="888">
                  <a:moveTo>
                    <a:pt x="0" y="1"/>
                  </a:moveTo>
                  <a:lnTo>
                    <a:pt x="1" y="103"/>
                  </a:lnTo>
                  <a:lnTo>
                    <a:pt x="1" y="205"/>
                  </a:lnTo>
                  <a:lnTo>
                    <a:pt x="2" y="306"/>
                  </a:lnTo>
                  <a:lnTo>
                    <a:pt x="2" y="409"/>
                  </a:lnTo>
                  <a:lnTo>
                    <a:pt x="3" y="528"/>
                  </a:lnTo>
                  <a:lnTo>
                    <a:pt x="4" y="647"/>
                  </a:lnTo>
                  <a:lnTo>
                    <a:pt x="7" y="766"/>
                  </a:lnTo>
                  <a:lnTo>
                    <a:pt x="12" y="886"/>
                  </a:lnTo>
                  <a:lnTo>
                    <a:pt x="13" y="888"/>
                  </a:lnTo>
                  <a:lnTo>
                    <a:pt x="16" y="887"/>
                  </a:lnTo>
                  <a:lnTo>
                    <a:pt x="17" y="886"/>
                  </a:lnTo>
                  <a:lnTo>
                    <a:pt x="18" y="883"/>
                  </a:lnTo>
                  <a:lnTo>
                    <a:pt x="19" y="813"/>
                  </a:lnTo>
                  <a:lnTo>
                    <a:pt x="17" y="743"/>
                  </a:lnTo>
                  <a:lnTo>
                    <a:pt x="13" y="673"/>
                  </a:lnTo>
                  <a:lnTo>
                    <a:pt x="11" y="602"/>
                  </a:lnTo>
                  <a:lnTo>
                    <a:pt x="11" y="554"/>
                  </a:lnTo>
                  <a:lnTo>
                    <a:pt x="12" y="505"/>
                  </a:lnTo>
                  <a:lnTo>
                    <a:pt x="13" y="456"/>
                  </a:lnTo>
                  <a:lnTo>
                    <a:pt x="13" y="408"/>
                  </a:lnTo>
                  <a:lnTo>
                    <a:pt x="11" y="304"/>
                  </a:lnTo>
                  <a:lnTo>
                    <a:pt x="9" y="199"/>
                  </a:lnTo>
                  <a:lnTo>
                    <a:pt x="5" y="97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72" name="Freeform 137"/>
            <p:cNvSpPr>
              <a:spLocks/>
            </p:cNvSpPr>
            <p:nvPr/>
          </p:nvSpPr>
          <p:spPr bwMode="auto">
            <a:xfrm>
              <a:off x="3832" y="2877"/>
              <a:ext cx="411" cy="16"/>
            </a:xfrm>
            <a:custGeom>
              <a:avLst/>
              <a:gdLst>
                <a:gd name="T0" fmla="*/ 7 w 823"/>
                <a:gd name="T1" fmla="*/ 1 h 31"/>
                <a:gd name="T2" fmla="*/ 27 w 823"/>
                <a:gd name="T3" fmla="*/ 2 h 31"/>
                <a:gd name="T4" fmla="*/ 51 w 823"/>
                <a:gd name="T5" fmla="*/ 2 h 31"/>
                <a:gd name="T6" fmla="*/ 78 w 823"/>
                <a:gd name="T7" fmla="*/ 3 h 31"/>
                <a:gd name="T8" fmla="*/ 104 w 823"/>
                <a:gd name="T9" fmla="*/ 4 h 31"/>
                <a:gd name="T10" fmla="*/ 129 w 823"/>
                <a:gd name="T11" fmla="*/ 5 h 31"/>
                <a:gd name="T12" fmla="*/ 151 w 823"/>
                <a:gd name="T13" fmla="*/ 6 h 31"/>
                <a:gd name="T14" fmla="*/ 166 w 823"/>
                <a:gd name="T15" fmla="*/ 6 h 31"/>
                <a:gd name="T16" fmla="*/ 175 w 823"/>
                <a:gd name="T17" fmla="*/ 7 h 31"/>
                <a:gd name="T18" fmla="*/ 183 w 823"/>
                <a:gd name="T19" fmla="*/ 7 h 31"/>
                <a:gd name="T20" fmla="*/ 191 w 823"/>
                <a:gd name="T21" fmla="*/ 8 h 31"/>
                <a:gd name="T22" fmla="*/ 199 w 823"/>
                <a:gd name="T23" fmla="*/ 8 h 31"/>
                <a:gd name="T24" fmla="*/ 204 w 823"/>
                <a:gd name="T25" fmla="*/ 7 h 31"/>
                <a:gd name="T26" fmla="*/ 205 w 823"/>
                <a:gd name="T27" fmla="*/ 5 h 31"/>
                <a:gd name="T28" fmla="*/ 204 w 823"/>
                <a:gd name="T29" fmla="*/ 4 h 31"/>
                <a:gd name="T30" fmla="*/ 202 w 823"/>
                <a:gd name="T31" fmla="*/ 3 h 31"/>
                <a:gd name="T32" fmla="*/ 199 w 823"/>
                <a:gd name="T33" fmla="*/ 3 h 31"/>
                <a:gd name="T34" fmla="*/ 197 w 823"/>
                <a:gd name="T35" fmla="*/ 3 h 31"/>
                <a:gd name="T36" fmla="*/ 193 w 823"/>
                <a:gd name="T37" fmla="*/ 3 h 31"/>
                <a:gd name="T38" fmla="*/ 188 w 823"/>
                <a:gd name="T39" fmla="*/ 3 h 31"/>
                <a:gd name="T40" fmla="*/ 183 w 823"/>
                <a:gd name="T41" fmla="*/ 2 h 31"/>
                <a:gd name="T42" fmla="*/ 178 w 823"/>
                <a:gd name="T43" fmla="*/ 2 h 31"/>
                <a:gd name="T44" fmla="*/ 172 w 823"/>
                <a:gd name="T45" fmla="*/ 2 h 31"/>
                <a:gd name="T46" fmla="*/ 164 w 823"/>
                <a:gd name="T47" fmla="*/ 2 h 31"/>
                <a:gd name="T48" fmla="*/ 156 w 823"/>
                <a:gd name="T49" fmla="*/ 2 h 31"/>
                <a:gd name="T50" fmla="*/ 149 w 823"/>
                <a:gd name="T51" fmla="*/ 2 h 31"/>
                <a:gd name="T52" fmla="*/ 141 w 823"/>
                <a:gd name="T53" fmla="*/ 2 h 31"/>
                <a:gd name="T54" fmla="*/ 133 w 823"/>
                <a:gd name="T55" fmla="*/ 2 h 31"/>
                <a:gd name="T56" fmla="*/ 125 w 823"/>
                <a:gd name="T57" fmla="*/ 2 h 31"/>
                <a:gd name="T58" fmla="*/ 118 w 823"/>
                <a:gd name="T59" fmla="*/ 2 h 31"/>
                <a:gd name="T60" fmla="*/ 107 w 823"/>
                <a:gd name="T61" fmla="*/ 2 h 31"/>
                <a:gd name="T62" fmla="*/ 93 w 823"/>
                <a:gd name="T63" fmla="*/ 1 h 31"/>
                <a:gd name="T64" fmla="*/ 78 w 823"/>
                <a:gd name="T65" fmla="*/ 1 h 31"/>
                <a:gd name="T66" fmla="*/ 64 w 823"/>
                <a:gd name="T67" fmla="*/ 1 h 31"/>
                <a:gd name="T68" fmla="*/ 50 w 823"/>
                <a:gd name="T69" fmla="*/ 1 h 31"/>
                <a:gd name="T70" fmla="*/ 35 w 823"/>
                <a:gd name="T71" fmla="*/ 0 h 31"/>
                <a:gd name="T72" fmla="*/ 21 w 823"/>
                <a:gd name="T73" fmla="*/ 0 h 31"/>
                <a:gd name="T74" fmla="*/ 7 w 823"/>
                <a:gd name="T75" fmla="*/ 1 h 31"/>
                <a:gd name="T76" fmla="*/ 0 w 823"/>
                <a:gd name="T77" fmla="*/ 1 h 31"/>
                <a:gd name="T78" fmla="*/ 0 w 823"/>
                <a:gd name="T79" fmla="*/ 1 h 31"/>
                <a:gd name="T80" fmla="*/ 0 w 823"/>
                <a:gd name="T81" fmla="*/ 1 h 3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23"/>
                <a:gd name="T124" fmla="*/ 0 h 31"/>
                <a:gd name="T125" fmla="*/ 823 w 823"/>
                <a:gd name="T126" fmla="*/ 31 h 3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23" h="31">
                  <a:moveTo>
                    <a:pt x="0" y="1"/>
                  </a:moveTo>
                  <a:lnTo>
                    <a:pt x="30" y="2"/>
                  </a:lnTo>
                  <a:lnTo>
                    <a:pt x="67" y="4"/>
                  </a:lnTo>
                  <a:lnTo>
                    <a:pt x="109" y="5"/>
                  </a:lnTo>
                  <a:lnTo>
                    <a:pt x="155" y="7"/>
                  </a:lnTo>
                  <a:lnTo>
                    <a:pt x="206" y="8"/>
                  </a:lnTo>
                  <a:lnTo>
                    <a:pt x="258" y="9"/>
                  </a:lnTo>
                  <a:lnTo>
                    <a:pt x="312" y="12"/>
                  </a:lnTo>
                  <a:lnTo>
                    <a:pt x="365" y="13"/>
                  </a:lnTo>
                  <a:lnTo>
                    <a:pt x="419" y="15"/>
                  </a:lnTo>
                  <a:lnTo>
                    <a:pt x="470" y="16"/>
                  </a:lnTo>
                  <a:lnTo>
                    <a:pt x="519" y="19"/>
                  </a:lnTo>
                  <a:lnTo>
                    <a:pt x="564" y="20"/>
                  </a:lnTo>
                  <a:lnTo>
                    <a:pt x="604" y="21"/>
                  </a:lnTo>
                  <a:lnTo>
                    <a:pt x="638" y="22"/>
                  </a:lnTo>
                  <a:lnTo>
                    <a:pt x="666" y="23"/>
                  </a:lnTo>
                  <a:lnTo>
                    <a:pt x="685" y="24"/>
                  </a:lnTo>
                  <a:lnTo>
                    <a:pt x="702" y="25"/>
                  </a:lnTo>
                  <a:lnTo>
                    <a:pt x="718" y="27"/>
                  </a:lnTo>
                  <a:lnTo>
                    <a:pt x="734" y="28"/>
                  </a:lnTo>
                  <a:lnTo>
                    <a:pt x="750" y="29"/>
                  </a:lnTo>
                  <a:lnTo>
                    <a:pt x="766" y="30"/>
                  </a:lnTo>
                  <a:lnTo>
                    <a:pt x="782" y="31"/>
                  </a:lnTo>
                  <a:lnTo>
                    <a:pt x="798" y="30"/>
                  </a:lnTo>
                  <a:lnTo>
                    <a:pt x="813" y="28"/>
                  </a:lnTo>
                  <a:lnTo>
                    <a:pt x="817" y="25"/>
                  </a:lnTo>
                  <a:lnTo>
                    <a:pt x="820" y="22"/>
                  </a:lnTo>
                  <a:lnTo>
                    <a:pt x="823" y="19"/>
                  </a:lnTo>
                  <a:lnTo>
                    <a:pt x="820" y="15"/>
                  </a:lnTo>
                  <a:lnTo>
                    <a:pt x="817" y="13"/>
                  </a:lnTo>
                  <a:lnTo>
                    <a:pt x="812" y="12"/>
                  </a:lnTo>
                  <a:lnTo>
                    <a:pt x="808" y="10"/>
                  </a:lnTo>
                  <a:lnTo>
                    <a:pt x="803" y="10"/>
                  </a:lnTo>
                  <a:lnTo>
                    <a:pt x="798" y="10"/>
                  </a:lnTo>
                  <a:lnTo>
                    <a:pt x="794" y="9"/>
                  </a:lnTo>
                  <a:lnTo>
                    <a:pt x="789" y="9"/>
                  </a:lnTo>
                  <a:lnTo>
                    <a:pt x="785" y="9"/>
                  </a:lnTo>
                  <a:lnTo>
                    <a:pt x="774" y="9"/>
                  </a:lnTo>
                  <a:lnTo>
                    <a:pt x="764" y="9"/>
                  </a:lnTo>
                  <a:lnTo>
                    <a:pt x="753" y="9"/>
                  </a:lnTo>
                  <a:lnTo>
                    <a:pt x="743" y="8"/>
                  </a:lnTo>
                  <a:lnTo>
                    <a:pt x="733" y="8"/>
                  </a:lnTo>
                  <a:lnTo>
                    <a:pt x="722" y="8"/>
                  </a:lnTo>
                  <a:lnTo>
                    <a:pt x="713" y="8"/>
                  </a:lnTo>
                  <a:lnTo>
                    <a:pt x="703" y="8"/>
                  </a:lnTo>
                  <a:lnTo>
                    <a:pt x="688" y="8"/>
                  </a:lnTo>
                  <a:lnTo>
                    <a:pt x="672" y="7"/>
                  </a:lnTo>
                  <a:lnTo>
                    <a:pt x="657" y="7"/>
                  </a:lnTo>
                  <a:lnTo>
                    <a:pt x="642" y="7"/>
                  </a:lnTo>
                  <a:lnTo>
                    <a:pt x="625" y="7"/>
                  </a:lnTo>
                  <a:lnTo>
                    <a:pt x="611" y="6"/>
                  </a:lnTo>
                  <a:lnTo>
                    <a:pt x="596" y="6"/>
                  </a:lnTo>
                  <a:lnTo>
                    <a:pt x="581" y="6"/>
                  </a:lnTo>
                  <a:lnTo>
                    <a:pt x="564" y="6"/>
                  </a:lnTo>
                  <a:lnTo>
                    <a:pt x="549" y="6"/>
                  </a:lnTo>
                  <a:lnTo>
                    <a:pt x="534" y="6"/>
                  </a:lnTo>
                  <a:lnTo>
                    <a:pt x="519" y="6"/>
                  </a:lnTo>
                  <a:lnTo>
                    <a:pt x="503" y="5"/>
                  </a:lnTo>
                  <a:lnTo>
                    <a:pt x="488" y="5"/>
                  </a:lnTo>
                  <a:lnTo>
                    <a:pt x="473" y="5"/>
                  </a:lnTo>
                  <a:lnTo>
                    <a:pt x="458" y="5"/>
                  </a:lnTo>
                  <a:lnTo>
                    <a:pt x="430" y="5"/>
                  </a:lnTo>
                  <a:lnTo>
                    <a:pt x="401" y="4"/>
                  </a:lnTo>
                  <a:lnTo>
                    <a:pt x="372" y="4"/>
                  </a:lnTo>
                  <a:lnTo>
                    <a:pt x="343" y="2"/>
                  </a:lnTo>
                  <a:lnTo>
                    <a:pt x="314" y="2"/>
                  </a:lnTo>
                  <a:lnTo>
                    <a:pt x="286" y="2"/>
                  </a:lnTo>
                  <a:lnTo>
                    <a:pt x="258" y="1"/>
                  </a:lnTo>
                  <a:lnTo>
                    <a:pt x="229" y="1"/>
                  </a:lnTo>
                  <a:lnTo>
                    <a:pt x="200" y="1"/>
                  </a:lnTo>
                  <a:lnTo>
                    <a:pt x="171" y="1"/>
                  </a:lnTo>
                  <a:lnTo>
                    <a:pt x="143" y="0"/>
                  </a:lnTo>
                  <a:lnTo>
                    <a:pt x="114" y="0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29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  <p:sp>
          <p:nvSpPr>
            <p:cNvPr id="14473" name="Freeform 138"/>
            <p:cNvSpPr>
              <a:spLocks/>
            </p:cNvSpPr>
            <p:nvPr/>
          </p:nvSpPr>
          <p:spPr bwMode="auto">
            <a:xfrm>
              <a:off x="3840" y="2851"/>
              <a:ext cx="412" cy="15"/>
            </a:xfrm>
            <a:custGeom>
              <a:avLst/>
              <a:gdLst>
                <a:gd name="T0" fmla="*/ 7 w 824"/>
                <a:gd name="T1" fmla="*/ 1 h 31"/>
                <a:gd name="T2" fmla="*/ 27 w 824"/>
                <a:gd name="T3" fmla="*/ 2 h 31"/>
                <a:gd name="T4" fmla="*/ 52 w 824"/>
                <a:gd name="T5" fmla="*/ 3 h 31"/>
                <a:gd name="T6" fmla="*/ 78 w 824"/>
                <a:gd name="T7" fmla="*/ 3 h 31"/>
                <a:gd name="T8" fmla="*/ 104 w 824"/>
                <a:gd name="T9" fmla="*/ 4 h 31"/>
                <a:gd name="T10" fmla="*/ 130 w 824"/>
                <a:gd name="T11" fmla="*/ 5 h 31"/>
                <a:gd name="T12" fmla="*/ 152 w 824"/>
                <a:gd name="T13" fmla="*/ 5 h 31"/>
                <a:gd name="T14" fmla="*/ 167 w 824"/>
                <a:gd name="T15" fmla="*/ 5 h 31"/>
                <a:gd name="T16" fmla="*/ 176 w 824"/>
                <a:gd name="T17" fmla="*/ 6 h 31"/>
                <a:gd name="T18" fmla="*/ 184 w 824"/>
                <a:gd name="T19" fmla="*/ 7 h 31"/>
                <a:gd name="T20" fmla="*/ 192 w 824"/>
                <a:gd name="T21" fmla="*/ 7 h 31"/>
                <a:gd name="T22" fmla="*/ 200 w 824"/>
                <a:gd name="T23" fmla="*/ 7 h 31"/>
                <a:gd name="T24" fmla="*/ 205 w 824"/>
                <a:gd name="T25" fmla="*/ 6 h 31"/>
                <a:gd name="T26" fmla="*/ 206 w 824"/>
                <a:gd name="T27" fmla="*/ 5 h 31"/>
                <a:gd name="T28" fmla="*/ 205 w 824"/>
                <a:gd name="T29" fmla="*/ 3 h 31"/>
                <a:gd name="T30" fmla="*/ 202 w 824"/>
                <a:gd name="T31" fmla="*/ 3 h 31"/>
                <a:gd name="T32" fmla="*/ 200 w 824"/>
                <a:gd name="T33" fmla="*/ 2 h 31"/>
                <a:gd name="T34" fmla="*/ 198 w 824"/>
                <a:gd name="T35" fmla="*/ 2 h 31"/>
                <a:gd name="T36" fmla="*/ 194 w 824"/>
                <a:gd name="T37" fmla="*/ 2 h 31"/>
                <a:gd name="T38" fmla="*/ 189 w 824"/>
                <a:gd name="T39" fmla="*/ 2 h 31"/>
                <a:gd name="T40" fmla="*/ 184 w 824"/>
                <a:gd name="T41" fmla="*/ 2 h 31"/>
                <a:gd name="T42" fmla="*/ 179 w 824"/>
                <a:gd name="T43" fmla="*/ 2 h 31"/>
                <a:gd name="T44" fmla="*/ 172 w 824"/>
                <a:gd name="T45" fmla="*/ 2 h 31"/>
                <a:gd name="T46" fmla="*/ 165 w 824"/>
                <a:gd name="T47" fmla="*/ 1 h 31"/>
                <a:gd name="T48" fmla="*/ 157 w 824"/>
                <a:gd name="T49" fmla="*/ 1 h 31"/>
                <a:gd name="T50" fmla="*/ 150 w 824"/>
                <a:gd name="T51" fmla="*/ 1 h 31"/>
                <a:gd name="T52" fmla="*/ 142 w 824"/>
                <a:gd name="T53" fmla="*/ 1 h 31"/>
                <a:gd name="T54" fmla="*/ 134 w 824"/>
                <a:gd name="T55" fmla="*/ 1 h 31"/>
                <a:gd name="T56" fmla="*/ 126 w 824"/>
                <a:gd name="T57" fmla="*/ 1 h 31"/>
                <a:gd name="T58" fmla="*/ 118 w 824"/>
                <a:gd name="T59" fmla="*/ 1 h 31"/>
                <a:gd name="T60" fmla="*/ 107 w 824"/>
                <a:gd name="T61" fmla="*/ 1 h 31"/>
                <a:gd name="T62" fmla="*/ 94 w 824"/>
                <a:gd name="T63" fmla="*/ 1 h 31"/>
                <a:gd name="T64" fmla="*/ 79 w 824"/>
                <a:gd name="T65" fmla="*/ 0 h 31"/>
                <a:gd name="T66" fmla="*/ 65 w 824"/>
                <a:gd name="T67" fmla="*/ 0 h 31"/>
                <a:gd name="T68" fmla="*/ 50 w 824"/>
                <a:gd name="T69" fmla="*/ 0 h 31"/>
                <a:gd name="T70" fmla="*/ 36 w 824"/>
                <a:gd name="T71" fmla="*/ 0 h 31"/>
                <a:gd name="T72" fmla="*/ 22 w 824"/>
                <a:gd name="T73" fmla="*/ 0 h 31"/>
                <a:gd name="T74" fmla="*/ 7 w 824"/>
                <a:gd name="T75" fmla="*/ 0 h 31"/>
                <a:gd name="T76" fmla="*/ 0 w 824"/>
                <a:gd name="T77" fmla="*/ 0 h 31"/>
                <a:gd name="T78" fmla="*/ 0 w 824"/>
                <a:gd name="T79" fmla="*/ 0 h 31"/>
                <a:gd name="T80" fmla="*/ 0 w 824"/>
                <a:gd name="T81" fmla="*/ 0 h 3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24"/>
                <a:gd name="T124" fmla="*/ 0 h 31"/>
                <a:gd name="T125" fmla="*/ 824 w 824"/>
                <a:gd name="T126" fmla="*/ 31 h 3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24" h="31">
                  <a:moveTo>
                    <a:pt x="0" y="2"/>
                  </a:moveTo>
                  <a:lnTo>
                    <a:pt x="30" y="5"/>
                  </a:lnTo>
                  <a:lnTo>
                    <a:pt x="67" y="7"/>
                  </a:lnTo>
                  <a:lnTo>
                    <a:pt x="109" y="8"/>
                  </a:lnTo>
                  <a:lnTo>
                    <a:pt x="155" y="10"/>
                  </a:lnTo>
                  <a:lnTo>
                    <a:pt x="206" y="12"/>
                  </a:lnTo>
                  <a:lnTo>
                    <a:pt x="258" y="13"/>
                  </a:lnTo>
                  <a:lnTo>
                    <a:pt x="312" y="15"/>
                  </a:lnTo>
                  <a:lnTo>
                    <a:pt x="366" y="16"/>
                  </a:lnTo>
                  <a:lnTo>
                    <a:pt x="419" y="17"/>
                  </a:lnTo>
                  <a:lnTo>
                    <a:pt x="471" y="19"/>
                  </a:lnTo>
                  <a:lnTo>
                    <a:pt x="520" y="20"/>
                  </a:lnTo>
                  <a:lnTo>
                    <a:pt x="565" y="21"/>
                  </a:lnTo>
                  <a:lnTo>
                    <a:pt x="605" y="22"/>
                  </a:lnTo>
                  <a:lnTo>
                    <a:pt x="639" y="22"/>
                  </a:lnTo>
                  <a:lnTo>
                    <a:pt x="667" y="23"/>
                  </a:lnTo>
                  <a:lnTo>
                    <a:pt x="687" y="24"/>
                  </a:lnTo>
                  <a:lnTo>
                    <a:pt x="702" y="25"/>
                  </a:lnTo>
                  <a:lnTo>
                    <a:pt x="718" y="27"/>
                  </a:lnTo>
                  <a:lnTo>
                    <a:pt x="734" y="29"/>
                  </a:lnTo>
                  <a:lnTo>
                    <a:pt x="751" y="30"/>
                  </a:lnTo>
                  <a:lnTo>
                    <a:pt x="767" y="31"/>
                  </a:lnTo>
                  <a:lnTo>
                    <a:pt x="784" y="31"/>
                  </a:lnTo>
                  <a:lnTo>
                    <a:pt x="800" y="30"/>
                  </a:lnTo>
                  <a:lnTo>
                    <a:pt x="815" y="28"/>
                  </a:lnTo>
                  <a:lnTo>
                    <a:pt x="818" y="27"/>
                  </a:lnTo>
                  <a:lnTo>
                    <a:pt x="822" y="23"/>
                  </a:lnTo>
                  <a:lnTo>
                    <a:pt x="824" y="20"/>
                  </a:lnTo>
                  <a:lnTo>
                    <a:pt x="822" y="16"/>
                  </a:lnTo>
                  <a:lnTo>
                    <a:pt x="817" y="14"/>
                  </a:lnTo>
                  <a:lnTo>
                    <a:pt x="812" y="13"/>
                  </a:lnTo>
                  <a:lnTo>
                    <a:pt x="808" y="12"/>
                  </a:lnTo>
                  <a:lnTo>
                    <a:pt x="804" y="10"/>
                  </a:lnTo>
                  <a:lnTo>
                    <a:pt x="800" y="10"/>
                  </a:lnTo>
                  <a:lnTo>
                    <a:pt x="795" y="10"/>
                  </a:lnTo>
                  <a:lnTo>
                    <a:pt x="790" y="10"/>
                  </a:lnTo>
                  <a:lnTo>
                    <a:pt x="786" y="10"/>
                  </a:lnTo>
                  <a:lnTo>
                    <a:pt x="775" y="10"/>
                  </a:lnTo>
                  <a:lnTo>
                    <a:pt x="765" y="9"/>
                  </a:lnTo>
                  <a:lnTo>
                    <a:pt x="755" y="9"/>
                  </a:lnTo>
                  <a:lnTo>
                    <a:pt x="744" y="9"/>
                  </a:lnTo>
                  <a:lnTo>
                    <a:pt x="734" y="9"/>
                  </a:lnTo>
                  <a:lnTo>
                    <a:pt x="724" y="9"/>
                  </a:lnTo>
                  <a:lnTo>
                    <a:pt x="713" y="8"/>
                  </a:lnTo>
                  <a:lnTo>
                    <a:pt x="703" y="8"/>
                  </a:lnTo>
                  <a:lnTo>
                    <a:pt x="688" y="8"/>
                  </a:lnTo>
                  <a:lnTo>
                    <a:pt x="673" y="8"/>
                  </a:lnTo>
                  <a:lnTo>
                    <a:pt x="658" y="7"/>
                  </a:lnTo>
                  <a:lnTo>
                    <a:pt x="642" y="7"/>
                  </a:lnTo>
                  <a:lnTo>
                    <a:pt x="627" y="7"/>
                  </a:lnTo>
                  <a:lnTo>
                    <a:pt x="612" y="7"/>
                  </a:lnTo>
                  <a:lnTo>
                    <a:pt x="597" y="7"/>
                  </a:lnTo>
                  <a:lnTo>
                    <a:pt x="581" y="6"/>
                  </a:lnTo>
                  <a:lnTo>
                    <a:pt x="566" y="6"/>
                  </a:lnTo>
                  <a:lnTo>
                    <a:pt x="551" y="6"/>
                  </a:lnTo>
                  <a:lnTo>
                    <a:pt x="536" y="6"/>
                  </a:lnTo>
                  <a:lnTo>
                    <a:pt x="520" y="6"/>
                  </a:lnTo>
                  <a:lnTo>
                    <a:pt x="505" y="6"/>
                  </a:lnTo>
                  <a:lnTo>
                    <a:pt x="490" y="5"/>
                  </a:lnTo>
                  <a:lnTo>
                    <a:pt x="473" y="5"/>
                  </a:lnTo>
                  <a:lnTo>
                    <a:pt x="459" y="5"/>
                  </a:lnTo>
                  <a:lnTo>
                    <a:pt x="430" y="5"/>
                  </a:lnTo>
                  <a:lnTo>
                    <a:pt x="401" y="5"/>
                  </a:lnTo>
                  <a:lnTo>
                    <a:pt x="373" y="4"/>
                  </a:lnTo>
                  <a:lnTo>
                    <a:pt x="344" y="4"/>
                  </a:lnTo>
                  <a:lnTo>
                    <a:pt x="316" y="2"/>
                  </a:lnTo>
                  <a:lnTo>
                    <a:pt x="287" y="2"/>
                  </a:lnTo>
                  <a:lnTo>
                    <a:pt x="258" y="2"/>
                  </a:lnTo>
                  <a:lnTo>
                    <a:pt x="229" y="1"/>
                  </a:lnTo>
                  <a:lnTo>
                    <a:pt x="200" y="1"/>
                  </a:lnTo>
                  <a:lnTo>
                    <a:pt x="173" y="1"/>
                  </a:lnTo>
                  <a:lnTo>
                    <a:pt x="144" y="1"/>
                  </a:lnTo>
                  <a:lnTo>
                    <a:pt x="115" y="0"/>
                  </a:lnTo>
                  <a:lnTo>
                    <a:pt x="86" y="0"/>
                  </a:lnTo>
                  <a:lnTo>
                    <a:pt x="57" y="1"/>
                  </a:lnTo>
                  <a:lnTo>
                    <a:pt x="29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Constantia" pitchFamily="18" charset="0"/>
              </a:endParaRPr>
            </a:p>
          </p:txBody>
        </p:sp>
      </p:grpSp>
      <p:sp>
        <p:nvSpPr>
          <p:cNvPr id="138" name="Подзаголовок 6"/>
          <p:cNvSpPr txBox="1">
            <a:spLocks/>
          </p:cNvSpPr>
          <p:nvPr/>
        </p:nvSpPr>
        <p:spPr bwMode="auto">
          <a:xfrm>
            <a:off x="7873891" y="6381750"/>
            <a:ext cx="126134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>
            <a:lvl1pPr marL="0" marR="4572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57213" y="50006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3400" b="1" smtClean="0">
                <a:solidFill>
                  <a:srgbClr val="C00000"/>
                </a:solidFill>
              </a:rPr>
              <a:t> </a:t>
            </a:r>
            <a:r>
              <a:rPr lang="en-US" sz="3400" b="1" smtClean="0">
                <a:solidFill>
                  <a:srgbClr val="C00000"/>
                </a:solidFill>
              </a:rPr>
              <a:t>C</a:t>
            </a:r>
            <a:r>
              <a:rPr lang="uk-UA" sz="3400" b="1" smtClean="0">
                <a:solidFill>
                  <a:srgbClr val="C00000"/>
                </a:solidFill>
              </a:rPr>
              <a:t>учасні педагогічні технології </a:t>
            </a:r>
            <a:br>
              <a:rPr lang="uk-UA" sz="3400" b="1" smtClean="0">
                <a:solidFill>
                  <a:srgbClr val="C00000"/>
                </a:solidFill>
              </a:rPr>
            </a:br>
            <a:r>
              <a:rPr lang="uk-UA" sz="3400" b="1" smtClean="0">
                <a:solidFill>
                  <a:srgbClr val="C00000"/>
                </a:solidFill>
              </a:rPr>
              <a:t>у викладанні математики</a:t>
            </a:r>
            <a:endParaRPr lang="ru-RU" sz="3400" smtClean="0">
              <a:solidFill>
                <a:srgbClr val="C00000"/>
              </a:solidFill>
            </a:endParaRPr>
          </a:p>
        </p:txBody>
      </p:sp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214313" y="1285875"/>
            <a:ext cx="8715375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26960" bIns="0" anchor="ctr">
            <a:spAutoFit/>
          </a:bodyPr>
          <a:lstStyle/>
          <a:p>
            <a:pPr marL="1163638" indent="-623888"/>
            <a:endParaRPr lang="uk-UA" sz="1400" b="1" dirty="0">
              <a:solidFill>
                <a:srgbClr val="003300"/>
              </a:solidFill>
              <a:latin typeface="Calibri" pitchFamily="34" charset="0"/>
              <a:cs typeface="Times New Roman" pitchFamily="18" charset="0"/>
              <a:hlinkClick r:id="rId2" action="ppaction://hlinksldjump"/>
            </a:endParaRPr>
          </a:p>
          <a:p>
            <a:pPr marL="1163638" indent="-623888"/>
            <a:r>
              <a:rPr lang="uk-UA" sz="2800" b="1" dirty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  <a:hlinkClick r:id="rId2" action="ppaction://hlinksldjump"/>
              </a:rPr>
              <a:t>1. </a:t>
            </a:r>
            <a:r>
              <a:rPr lang="uk-UA" sz="2800" b="1" dirty="0" err="1">
                <a:solidFill>
                  <a:srgbClr val="003300"/>
                </a:solidFill>
                <a:latin typeface="Calibri" pitchFamily="34" charset="0"/>
                <a:cs typeface="Times New Roman" pitchFamily="18" charset="0"/>
                <a:hlinkClick r:id="rId2" action="ppaction://hlinksldjump"/>
              </a:rPr>
              <a:t>Особистісно</a:t>
            </a:r>
            <a:r>
              <a:rPr lang="uk-UA" sz="2800" b="1" dirty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  <a:hlinkClick r:id="rId2" action="ppaction://hlinksldjump"/>
              </a:rPr>
              <a:t> зорієнтовані с</a:t>
            </a:r>
            <a:r>
              <a:rPr lang="ru-RU" sz="2800" b="1" dirty="0" err="1">
                <a:solidFill>
                  <a:srgbClr val="003300"/>
                </a:solidFill>
                <a:latin typeface="Calibri" pitchFamily="34" charset="0"/>
                <a:cs typeface="Times New Roman" pitchFamily="18" charset="0"/>
                <a:hlinkClick r:id="rId2" action="ppaction://hlinksldjump"/>
              </a:rPr>
              <a:t>учасні</a:t>
            </a:r>
            <a:r>
              <a:rPr lang="ru-RU" sz="2800" b="1" dirty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  <a:hlinkClick r:id="rId2" action="ppaction://hlinksldjump"/>
              </a:rPr>
              <a:t> </a:t>
            </a:r>
            <a:r>
              <a:rPr lang="ru-RU" sz="2800" b="1" dirty="0" err="1">
                <a:solidFill>
                  <a:srgbClr val="003300"/>
                </a:solidFill>
                <a:latin typeface="Calibri" pitchFamily="34" charset="0"/>
                <a:cs typeface="Times New Roman" pitchFamily="18" charset="0"/>
                <a:hlinkClick r:id="rId2" action="ppaction://hlinksldjump"/>
              </a:rPr>
              <a:t>педагогічні</a:t>
            </a:r>
            <a:r>
              <a:rPr lang="ru-RU" sz="2800" b="1" dirty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  <a:hlinkClick r:id="rId2" action="ppaction://hlinksldjump"/>
              </a:rPr>
              <a:t> </a:t>
            </a:r>
            <a:r>
              <a:rPr lang="ru-RU" sz="2800" b="1" dirty="0" err="1">
                <a:solidFill>
                  <a:srgbClr val="003300"/>
                </a:solidFill>
                <a:latin typeface="Calibri" pitchFamily="34" charset="0"/>
                <a:cs typeface="Times New Roman" pitchFamily="18" charset="0"/>
                <a:hlinkClick r:id="rId2" action="ppaction://hlinksldjump"/>
              </a:rPr>
              <a:t>технології</a:t>
            </a:r>
            <a:r>
              <a:rPr lang="ru-RU" sz="2800" b="1" dirty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  <a:hlinkClick r:id="rId2" action="ppaction://hlinksldjump"/>
              </a:rPr>
              <a:t> 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cs typeface="Times New Roman" pitchFamily="18" charset="0"/>
            </a:endParaRPr>
          </a:p>
          <a:p>
            <a:pPr marL="1163638" indent="-623888"/>
            <a:endParaRPr lang="ru-RU" sz="1400" b="1" dirty="0">
              <a:solidFill>
                <a:srgbClr val="003300"/>
              </a:solidFill>
              <a:latin typeface="Calibri" pitchFamily="34" charset="0"/>
              <a:cs typeface="Times New Roman" pitchFamily="18" charset="0"/>
            </a:endParaRPr>
          </a:p>
          <a:p>
            <a:pPr marL="1163638" indent="-623888"/>
            <a:r>
              <a:rPr lang="uk-UA" sz="2800" b="1" dirty="0">
                <a:solidFill>
                  <a:srgbClr val="003300"/>
                </a:solidFill>
                <a:latin typeface="Calibri" pitchFamily="34" charset="0"/>
                <a:hlinkClick r:id="rId3" action="ppaction://hlinksldjump"/>
              </a:rPr>
              <a:t>2. Технологія інтерактивного навчання</a:t>
            </a:r>
            <a:endParaRPr lang="uk-UA" sz="2800" b="1" dirty="0">
              <a:solidFill>
                <a:srgbClr val="003300"/>
              </a:solidFill>
              <a:latin typeface="Calibri" pitchFamily="34" charset="0"/>
            </a:endParaRPr>
          </a:p>
          <a:p>
            <a:pPr marL="1163638" indent="-623888"/>
            <a:endParaRPr lang="ru-RU" sz="1400" b="1" dirty="0">
              <a:solidFill>
                <a:srgbClr val="003300"/>
              </a:solidFill>
              <a:latin typeface="Calibri" pitchFamily="34" charset="0"/>
            </a:endParaRPr>
          </a:p>
          <a:p>
            <a:pPr marL="1163638" indent="-623888"/>
            <a:r>
              <a:rPr lang="uk-UA" sz="2800" b="1" dirty="0">
                <a:solidFill>
                  <a:srgbClr val="003300"/>
                </a:solidFill>
                <a:latin typeface="Calibri" pitchFamily="34" charset="0"/>
                <a:hlinkClick r:id="rId4" action="ppaction://hlinksldjump"/>
              </a:rPr>
              <a:t>3. Прое</a:t>
            </a:r>
            <a:r>
              <a:rPr lang="uk-UA" sz="2800" b="1" dirty="0">
                <a:solidFill>
                  <a:srgbClr val="006600"/>
                </a:solidFill>
                <a:latin typeface="Calibri" pitchFamily="34" charset="0"/>
                <a:hlinkClick r:id="rId4" action="ppaction://hlinksldjump"/>
              </a:rPr>
              <a:t>ктні </a:t>
            </a:r>
            <a:r>
              <a:rPr lang="uk-UA" sz="2800" b="1" dirty="0">
                <a:solidFill>
                  <a:srgbClr val="003300"/>
                </a:solidFill>
                <a:latin typeface="Calibri" pitchFamily="34" charset="0"/>
                <a:hlinkClick r:id="rId4" action="ppaction://hlinksldjump"/>
              </a:rPr>
              <a:t>технології   </a:t>
            </a:r>
            <a:endParaRPr lang="uk-UA" sz="2800" b="1" dirty="0">
              <a:solidFill>
                <a:srgbClr val="003300"/>
              </a:solidFill>
              <a:latin typeface="Calibri" pitchFamily="34" charset="0"/>
            </a:endParaRPr>
          </a:p>
          <a:p>
            <a:pPr marL="1163638" indent="-623888"/>
            <a:endParaRPr lang="uk-UA" sz="1400" b="1" dirty="0">
              <a:solidFill>
                <a:srgbClr val="003300"/>
              </a:solidFill>
              <a:latin typeface="Calibri" pitchFamily="34" charset="0"/>
            </a:endParaRPr>
          </a:p>
          <a:p>
            <a:pPr marL="1163638" indent="-623888"/>
            <a:r>
              <a:rPr lang="uk-UA" sz="2800" b="1" dirty="0">
                <a:solidFill>
                  <a:srgbClr val="003300"/>
                </a:solidFill>
                <a:latin typeface="Calibri" pitchFamily="34" charset="0"/>
                <a:hlinkClick r:id="rId5" action="ppaction://hlinksldjump"/>
              </a:rPr>
              <a:t>4. Інформаційні технології </a:t>
            </a:r>
            <a:endParaRPr lang="uk-UA" sz="2800" b="1" dirty="0">
              <a:solidFill>
                <a:srgbClr val="003300"/>
              </a:solidFill>
              <a:latin typeface="Calibri" pitchFamily="34" charset="0"/>
            </a:endParaRPr>
          </a:p>
          <a:p>
            <a:pPr marL="1163638" indent="-623888"/>
            <a:endParaRPr lang="uk-UA" sz="1400" b="1" dirty="0">
              <a:solidFill>
                <a:srgbClr val="003300"/>
              </a:solidFill>
              <a:latin typeface="Calibri" pitchFamily="34" charset="0"/>
            </a:endParaRPr>
          </a:p>
          <a:p>
            <a:pPr marL="1163638" indent="-623888"/>
            <a:r>
              <a:rPr lang="uk-UA" sz="2800" b="1" dirty="0">
                <a:solidFill>
                  <a:srgbClr val="003300"/>
                </a:solidFill>
                <a:latin typeface="Calibri" pitchFamily="34" charset="0"/>
                <a:hlinkClick r:id="rId6" action="ppaction://hlinksldjump"/>
              </a:rPr>
              <a:t>5. Елементи технології «Створення ситуації успіху» </a:t>
            </a:r>
            <a:endParaRPr lang="uk-UA" sz="2800" b="1" dirty="0">
              <a:solidFill>
                <a:srgbClr val="003300"/>
              </a:solidFill>
              <a:latin typeface="Calibri" pitchFamily="34" charset="0"/>
            </a:endParaRPr>
          </a:p>
          <a:p>
            <a:pPr marL="1163638" indent="-623888"/>
            <a:endParaRPr lang="uk-UA" sz="1400" b="1" dirty="0">
              <a:solidFill>
                <a:srgbClr val="003300"/>
              </a:solidFill>
              <a:latin typeface="Calibri" pitchFamily="34" charset="0"/>
            </a:endParaRPr>
          </a:p>
          <a:p>
            <a:pPr marL="1163638" indent="-623888"/>
            <a:r>
              <a:rPr lang="uk-UA" sz="2800" b="1" dirty="0">
                <a:solidFill>
                  <a:srgbClr val="003300"/>
                </a:solidFill>
                <a:latin typeface="Calibri" pitchFamily="34" charset="0"/>
                <a:hlinkClick r:id="rId7" action="ppaction://hlinksldjump"/>
              </a:rPr>
              <a:t>6. Модульна технологія</a:t>
            </a:r>
            <a:endParaRPr lang="uk-UA" sz="2800" b="1" dirty="0">
              <a:solidFill>
                <a:srgbClr val="003300"/>
              </a:solidFill>
              <a:latin typeface="Calibri" pitchFamily="34" charset="0"/>
            </a:endParaRPr>
          </a:p>
          <a:p>
            <a:pPr marL="1163638" indent="-623888"/>
            <a:endParaRPr lang="en-US" sz="1000" b="1" dirty="0">
              <a:solidFill>
                <a:srgbClr val="003300"/>
              </a:solidFill>
              <a:latin typeface="Calibri" pitchFamily="34" charset="0"/>
            </a:endParaRPr>
          </a:p>
          <a:p>
            <a:pPr marL="1163638" indent="-623888"/>
            <a:r>
              <a:rPr lang="ru-RU" sz="2800" b="1" dirty="0">
                <a:solidFill>
                  <a:srgbClr val="003300"/>
                </a:solidFill>
                <a:latin typeface="Calibri" pitchFamily="34" charset="0"/>
                <a:hlinkClick r:id="rId8" action="ppaction://hlinksldjump"/>
              </a:rPr>
              <a:t>7. </a:t>
            </a:r>
            <a:r>
              <a:rPr lang="ru-RU" sz="2800" b="1" dirty="0" err="1">
                <a:solidFill>
                  <a:srgbClr val="003300"/>
                </a:solidFill>
                <a:latin typeface="Calibri" pitchFamily="34" charset="0"/>
                <a:hlinkClick r:id="rId8" action="ppaction://hlinksldjump"/>
              </a:rPr>
              <a:t>Авторські</a:t>
            </a:r>
            <a:r>
              <a:rPr lang="ru-RU" sz="2800" b="1" dirty="0">
                <a:solidFill>
                  <a:srgbClr val="003300"/>
                </a:solidFill>
                <a:latin typeface="Calibri" pitchFamily="34" charset="0"/>
                <a:hlinkClick r:id="rId8" action="ppaction://hlinksldjump"/>
              </a:rPr>
              <a:t> технолог</a:t>
            </a:r>
            <a:r>
              <a:rPr lang="uk-UA" sz="2800" b="1" dirty="0" err="1">
                <a:solidFill>
                  <a:srgbClr val="003300"/>
                </a:solidFill>
                <a:latin typeface="Calibri" pitchFamily="34" charset="0"/>
                <a:hlinkClick r:id="rId8" action="ppaction://hlinksldjump"/>
              </a:rPr>
              <a:t>ії</a:t>
            </a:r>
            <a:endParaRPr lang="ru-RU" sz="2800" b="1" dirty="0">
              <a:solidFill>
                <a:srgbClr val="003300"/>
              </a:solidFill>
              <a:latin typeface="Calibri" pitchFamily="34" charset="0"/>
              <a:hlinkClick r:id="rId6" action="ppaction://hlinksldjump"/>
            </a:endParaRPr>
          </a:p>
        </p:txBody>
      </p:sp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236296" y="6237312"/>
            <a:ext cx="1693392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dirty="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57213" y="1071563"/>
            <a:ext cx="8229600" cy="642937"/>
          </a:xfrm>
        </p:spPr>
        <p:txBody>
          <a:bodyPr/>
          <a:lstStyle/>
          <a:p>
            <a:pPr algn="ctr" eaLnBrk="1" hangingPunct="1"/>
            <a:r>
              <a:rPr lang="uk-UA" sz="3600" b="1" smtClean="0">
                <a:solidFill>
                  <a:srgbClr val="C00000"/>
                </a:solidFill>
              </a:rPr>
              <a:t>1. Особистісно зорієнтовані с</a:t>
            </a:r>
            <a:r>
              <a:rPr lang="ru-RU" sz="3600" b="1" smtClean="0">
                <a:solidFill>
                  <a:srgbClr val="C00000"/>
                </a:solidFill>
              </a:rPr>
              <a:t>учасні педагогічні технології у викладанні математики 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357158" y="1643050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380312" y="6390655"/>
            <a:ext cx="1691163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dirty="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85775" y="285750"/>
            <a:ext cx="8229600" cy="1143000"/>
          </a:xfrm>
        </p:spPr>
        <p:txBody>
          <a:bodyPr/>
          <a:lstStyle/>
          <a:p>
            <a:pPr algn="ctr" eaLnBrk="1" hangingPunct="1"/>
            <a:r>
              <a:rPr lang="uk-UA" sz="3600" b="1" smtClean="0">
                <a:solidFill>
                  <a:srgbClr val="C00000"/>
                </a:solidFill>
              </a:rPr>
              <a:t>2. Технологія інтерактивного навчання</a:t>
            </a:r>
            <a:r>
              <a:rPr lang="ru-RU" sz="3600" b="1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3600" b="1" smtClean="0">
                <a:solidFill>
                  <a:srgbClr val="C00000"/>
                </a:solidFill>
              </a:rPr>
              <a:t>у викладанні математики </a:t>
            </a:r>
          </a:p>
        </p:txBody>
      </p:sp>
      <p:sp>
        <p:nvSpPr>
          <p:cNvPr id="17411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6" name="Схема 5"/>
          <p:cNvGraphicFramePr/>
          <p:nvPr/>
        </p:nvGraphicFramePr>
        <p:xfrm>
          <a:off x="214282" y="1428736"/>
          <a:ext cx="8715436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450608" y="6635762"/>
            <a:ext cx="1693392" cy="2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428625" y="1555750"/>
            <a:ext cx="828675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uk-UA" sz="1400"/>
          </a:p>
          <a:p>
            <a:r>
              <a:rPr lang="uk-UA">
                <a:latin typeface="Constantia" pitchFamily="18" charset="0"/>
              </a:rPr>
              <a:t/>
            </a:r>
            <a:br>
              <a:rPr lang="uk-UA">
                <a:latin typeface="Constantia" pitchFamily="18" charset="0"/>
              </a:rPr>
            </a:br>
            <a:endParaRPr lang="uk-UA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63" y="214313"/>
            <a:ext cx="8229600" cy="500062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r" fontAlgn="auto">
              <a:spcAft>
                <a:spcPts val="0"/>
              </a:spcAft>
              <a:defRPr/>
            </a:pPr>
            <a:endParaRPr lang="ru-RU" sz="2400" dirty="0">
              <a:solidFill>
                <a:srgbClr val="C00000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0715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000" dirty="0" smtClean="0">
                <a:solidFill>
                  <a:srgbClr val="C00000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Форми групової роботи в технології інтерактивного навчання</a:t>
            </a:r>
            <a:endParaRPr lang="ru-RU" sz="4000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357158" y="1428736"/>
          <a:ext cx="857256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одзаголовок 6"/>
          <p:cNvSpPr txBox="1">
            <a:spLocks/>
          </p:cNvSpPr>
          <p:nvPr/>
        </p:nvSpPr>
        <p:spPr bwMode="auto">
          <a:xfrm>
            <a:off x="7306592" y="6413524"/>
            <a:ext cx="1837408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3600" b="1" smtClean="0">
                <a:solidFill>
                  <a:srgbClr val="C00000"/>
                </a:solidFill>
              </a:rPr>
              <a:t>3. Проектні технології </a:t>
            </a:r>
            <a:r>
              <a:rPr lang="ru-RU" sz="3600" b="1" smtClean="0">
                <a:solidFill>
                  <a:srgbClr val="C00000"/>
                </a:solidFill>
              </a:rPr>
              <a:t>у викладанні математики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0" y="1357274"/>
          <a:ext cx="914400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162576" y="6413524"/>
            <a:ext cx="198142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dirty="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42908" y="0"/>
          <a:ext cx="928690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6"/>
          <p:cNvSpPr txBox="1">
            <a:spLocks/>
          </p:cNvSpPr>
          <p:nvPr/>
        </p:nvSpPr>
        <p:spPr bwMode="auto">
          <a:xfrm>
            <a:off x="7162576" y="6413524"/>
            <a:ext cx="198142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dirty="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714348" y="4143380"/>
            <a:ext cx="7643866" cy="221457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3600" b="1" smtClean="0">
                <a:solidFill>
                  <a:srgbClr val="C00000"/>
                </a:solidFill>
              </a:rPr>
              <a:t> Результат використання проектних технологій </a:t>
            </a:r>
            <a:r>
              <a:rPr lang="ru-RU" sz="3600" b="1" smtClean="0">
                <a:solidFill>
                  <a:srgbClr val="C00000"/>
                </a:solidFill>
              </a:rPr>
              <a:t>у викладанні математики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500" y="4143375"/>
            <a:ext cx="7643813" cy="2428875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539750" algn="ctr">
              <a:spcBef>
                <a:spcPct val="0"/>
              </a:spcBef>
              <a:buClrTx/>
              <a:buSzTx/>
              <a:buFont typeface="Wingdings 2" pitchFamily="18" charset="2"/>
              <a:buNone/>
              <a:defRPr/>
            </a:pPr>
            <a:r>
              <a:rPr lang="uk-UA" sz="4400" b="1" smtClean="0">
                <a:solidFill>
                  <a:srgbClr val="FF0000"/>
                </a:solidFill>
                <a:cs typeface="Times New Roman" pitchFamily="18" charset="0"/>
              </a:rPr>
              <a:t>створення </a:t>
            </a:r>
          </a:p>
          <a:p>
            <a:pPr marL="0" indent="539750" algn="ctr">
              <a:spcBef>
                <a:spcPct val="0"/>
              </a:spcBef>
              <a:buClrTx/>
              <a:buSzTx/>
              <a:buFont typeface="Wingdings 2" pitchFamily="18" charset="2"/>
              <a:buNone/>
              <a:defRPr/>
            </a:pPr>
            <a:r>
              <a:rPr lang="uk-UA" sz="4400" b="1" smtClean="0">
                <a:solidFill>
                  <a:srgbClr val="FF0000"/>
                </a:solidFill>
                <a:cs typeface="Times New Roman" pitchFamily="18" charset="0"/>
              </a:rPr>
              <a:t>презентацій, публікацій, веб-сайтів</a:t>
            </a:r>
            <a:endParaRPr lang="uk-UA" sz="4400" b="1" smtClean="0">
              <a:solidFill>
                <a:srgbClr val="FF0000"/>
              </a:solidFill>
            </a:endParaRPr>
          </a:p>
          <a:p>
            <a:pPr marL="0" indent="539750" eaLnBrk="1" hangingPunct="1">
              <a:defRPr/>
            </a:pPr>
            <a:endParaRPr lang="ru-RU" sz="4400" smtClean="0">
              <a:solidFill>
                <a:srgbClr val="FFFF00"/>
              </a:solidFill>
            </a:endParaRPr>
          </a:p>
        </p:txBody>
      </p:sp>
      <p:sp>
        <p:nvSpPr>
          <p:cNvPr id="4" name="Штриховая стрелка вправо 3"/>
          <p:cNvSpPr/>
          <p:nvPr/>
        </p:nvSpPr>
        <p:spPr>
          <a:xfrm rot="5400000">
            <a:off x="3375026" y="1589087"/>
            <a:ext cx="1822450" cy="2428875"/>
          </a:xfrm>
          <a:prstGeom prst="stripedRightArrow">
            <a:avLst/>
          </a:prstGeom>
          <a:solidFill>
            <a:srgbClr val="FF99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одзаголовок 6"/>
          <p:cNvSpPr txBox="1">
            <a:spLocks/>
          </p:cNvSpPr>
          <p:nvPr/>
        </p:nvSpPr>
        <p:spPr bwMode="auto">
          <a:xfrm>
            <a:off x="6802900" y="6393944"/>
            <a:ext cx="2269456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539750" algn="ctr" eaLnBrk="1" hangingPunct="1"/>
            <a:r>
              <a:rPr lang="uk-UA" sz="3600" b="1" smtClean="0">
                <a:solidFill>
                  <a:srgbClr val="C00000"/>
                </a:solidFill>
              </a:rPr>
              <a:t>4. Інформаційні технології </a:t>
            </a:r>
            <a:r>
              <a:rPr lang="ru-RU" sz="3600" b="1" smtClean="0">
                <a:solidFill>
                  <a:srgbClr val="C00000"/>
                </a:solidFill>
              </a:rPr>
              <a:t>у викладанні математики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000240"/>
            <a:ext cx="8643998" cy="485776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539750" algn="just"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  <a:defRPr/>
            </a:pP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Застосування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iнформацiйних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технологiй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(ІТ) на уроках дозволяє вчителю ефективно розв’язувати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вiдразу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декiлька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завдань: </a:t>
            </a:r>
          </a:p>
          <a:p>
            <a:pPr marL="0" indent="539750" algn="just" eaLnBrk="1" hangingPunct="1">
              <a:spcBef>
                <a:spcPct val="0"/>
              </a:spcBef>
              <a:buClrTx/>
              <a:buSzTx/>
              <a:buFont typeface="Wingdings 2" pitchFamily="18" charset="2"/>
              <a:buNone/>
              <a:defRPr/>
            </a:pPr>
            <a:endParaRPr lang="uk-UA" sz="2800" b="1" dirty="0" smtClean="0">
              <a:solidFill>
                <a:srgbClr val="08684E"/>
              </a:solidFill>
              <a:latin typeface="Arial" charset="0"/>
              <a:cs typeface="Times New Roman" pitchFamily="18" charset="0"/>
            </a:endParaRPr>
          </a:p>
          <a:p>
            <a:pPr marL="0" indent="539750" algn="just" eaLnBrk="1" hangingPunct="1">
              <a:spcBef>
                <a:spcPct val="0"/>
              </a:spcBef>
              <a:buClrTx/>
              <a:buSzTx/>
              <a:defRPr/>
            </a:pP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пiдвищення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мотивацiї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учнiв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до навчання</a:t>
            </a:r>
          </a:p>
          <a:p>
            <a:pPr marL="0" indent="539750" algn="just" eaLnBrk="1" hangingPunct="1">
              <a:spcBef>
                <a:spcPct val="0"/>
              </a:spcBef>
              <a:buClrTx/>
              <a:buSzTx/>
              <a:defRPr/>
            </a:pP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вiзуалiзацiя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дослiджуваного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матерiалу</a:t>
            </a:r>
            <a:endParaRPr lang="uk-UA" sz="2800" b="1" dirty="0" smtClean="0">
              <a:solidFill>
                <a:srgbClr val="08684E"/>
              </a:solidFill>
              <a:latin typeface="Arial" charset="0"/>
              <a:cs typeface="Times New Roman" pitchFamily="18" charset="0"/>
            </a:endParaRPr>
          </a:p>
          <a:p>
            <a:pPr marL="0" indent="539750" algn="just" eaLnBrk="1" hangingPunct="1">
              <a:spcBef>
                <a:spcPct val="0"/>
              </a:spcBef>
              <a:buClrTx/>
              <a:buSzTx/>
              <a:defRPr/>
            </a:pP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моделювання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рiзних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процесiв</a:t>
            </a:r>
            <a:endParaRPr lang="uk-UA" sz="2800" b="1" dirty="0" smtClean="0">
              <a:solidFill>
                <a:srgbClr val="08684E"/>
              </a:solidFill>
              <a:latin typeface="Arial" charset="0"/>
              <a:cs typeface="Times New Roman" pitchFamily="18" charset="0"/>
            </a:endParaRPr>
          </a:p>
          <a:p>
            <a:pPr marL="0" indent="539750" algn="just" eaLnBrk="1" hangingPunct="1">
              <a:spcBef>
                <a:spcPct val="0"/>
              </a:spcBef>
              <a:buClrTx/>
              <a:buSzTx/>
              <a:defRPr/>
            </a:pP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використання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рiзноманiтних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методiв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i форм навчання</a:t>
            </a:r>
          </a:p>
          <a:p>
            <a:pPr marL="0" indent="539750" algn="just" eaLnBrk="1" hangingPunct="1">
              <a:spcBef>
                <a:spcPct val="0"/>
              </a:spcBef>
              <a:buClrTx/>
              <a:buSzTx/>
              <a:defRPr/>
            </a:pP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інтенсифiкацiя</a:t>
            </a:r>
            <a:r>
              <a:rPr lang="uk-UA" sz="2800" b="1" dirty="0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 навчальної </a:t>
            </a:r>
            <a:r>
              <a:rPr lang="uk-UA" sz="2800" b="1" dirty="0" err="1" smtClean="0">
                <a:solidFill>
                  <a:srgbClr val="08684E"/>
                </a:solidFill>
                <a:latin typeface="Arial" charset="0"/>
                <a:cs typeface="Times New Roman" pitchFamily="18" charset="0"/>
              </a:rPr>
              <a:t>працi</a:t>
            </a:r>
            <a:endParaRPr lang="uk-UA" sz="2800" b="1" dirty="0" smtClean="0">
              <a:solidFill>
                <a:srgbClr val="08684E"/>
              </a:solidFill>
              <a:latin typeface="Arial" charset="0"/>
              <a:cs typeface="Times New Roman" pitchFamily="18" charset="0"/>
            </a:endParaRPr>
          </a:p>
          <a:p>
            <a:pPr marL="0" indent="539750" algn="just" eaLnBrk="1" hangingPunct="1">
              <a:spcBef>
                <a:spcPct val="0"/>
              </a:spcBef>
              <a:defRPr/>
            </a:pPr>
            <a:endParaRPr lang="uk-UA" sz="2800" dirty="0" smtClean="0">
              <a:solidFill>
                <a:srgbClr val="08684E"/>
              </a:solidFill>
            </a:endParaRPr>
          </a:p>
          <a:p>
            <a:pPr marL="0" indent="539750" eaLnBrk="1" hangingPunct="1">
              <a:defRPr/>
            </a:pP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162576" y="6413524"/>
            <a:ext cx="198142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539750" algn="ctr" eaLnBrk="1" hangingPunct="1"/>
            <a:r>
              <a:rPr lang="uk-UA" sz="3600" b="1" smtClean="0">
                <a:solidFill>
                  <a:srgbClr val="C00000"/>
                </a:solidFill>
              </a:rPr>
              <a:t>Засоби інформаційних технологій </a:t>
            </a:r>
            <a:r>
              <a:rPr lang="ru-RU" sz="3600" b="1" smtClean="0">
                <a:solidFill>
                  <a:srgbClr val="C00000"/>
                </a:solidFill>
              </a:rPr>
              <a:t>у викладанні математики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935480"/>
            <a:ext cx="8715436" cy="492252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8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Прикладом ІТ в математиці є 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uk-UA" sz="28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</a:endParaRPr>
          </a:p>
          <a:p>
            <a:pPr marL="442913" indent="-1682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використання електронних навчальних програм</a:t>
            </a:r>
          </a:p>
          <a:p>
            <a:pPr marL="442913" indent="-16827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використання мультимедійних технологій для проведення уроків</a:t>
            </a:r>
          </a:p>
          <a:p>
            <a:pPr marL="442913" indent="-16827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використання пакету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Microsoft Office </a:t>
            </a:r>
            <a:r>
              <a:rPr lang="uk-UA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для виготовлення дидактичних матеріалів до уроку та презентацій</a:t>
            </a:r>
          </a:p>
          <a:p>
            <a:pPr marL="442913" indent="-16827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створення </a:t>
            </a:r>
            <a:r>
              <a:rPr lang="uk-UA" sz="2800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портфоліо</a:t>
            </a:r>
            <a:endParaRPr lang="uk-UA" sz="28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</a:endParaRPr>
          </a:p>
          <a:p>
            <a:pPr marL="442913" indent="-16827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</a:rPr>
              <a:t>інше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162576" y="6413524"/>
            <a:ext cx="198142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8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4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24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851648" cy="1128722"/>
          </a:xfrm>
        </p:spPr>
        <p:txBody>
          <a:bodyPr/>
          <a:lstStyle/>
          <a:p>
            <a:pPr marL="54864" lvl="1" algn="ctr" eaLnBrk="1" fontAlgn="auto" hangingPunct="1"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rgbClr val="FFFF00"/>
                </a:solidFill>
                <a:latin typeface="+mj-lt"/>
              </a:rPr>
              <a:t>Поняття </a:t>
            </a:r>
            <a:r>
              <a:rPr lang="uk-UA" sz="4000" b="1" dirty="0">
                <a:solidFill>
                  <a:srgbClr val="FFFF00"/>
                </a:solidFill>
                <a:latin typeface="+mj-lt"/>
              </a:rPr>
              <a:t>педагогічної технології</a:t>
            </a:r>
            <a:r>
              <a:rPr lang="uk-UA" sz="2800" b="1" dirty="0">
                <a:solidFill>
                  <a:sysClr val="windowText" lastClr="000000"/>
                </a:solidFill>
              </a:rPr>
              <a:t/>
            </a:r>
            <a:br>
              <a:rPr lang="uk-UA" sz="2800" b="1" dirty="0">
                <a:solidFill>
                  <a:sysClr val="windowText" lastClr="000000"/>
                </a:solidFill>
              </a:rPr>
            </a:br>
            <a:endParaRPr lang="ru-RU" sz="1800" dirty="0">
              <a:solidFill>
                <a:sysClr val="windowText" lastClr="000000"/>
              </a:solidFill>
            </a:endParaRPr>
          </a:p>
        </p:txBody>
      </p:sp>
      <p:sp>
        <p:nvSpPr>
          <p:cNvPr id="6147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</p:nvPr>
        </p:nvGraphicFramePr>
        <p:xfrm>
          <a:off x="428596" y="1571612"/>
          <a:ext cx="8229600" cy="471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одзаголовок 6"/>
          <p:cNvSpPr txBox="1">
            <a:spLocks/>
          </p:cNvSpPr>
          <p:nvPr/>
        </p:nvSpPr>
        <p:spPr bwMode="auto">
          <a:xfrm>
            <a:off x="7668344" y="6296892"/>
            <a:ext cx="126134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>
            <a:lvl1pPr marL="0" marR="4572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539750" algn="ctr" eaLnBrk="1" hangingPunct="1"/>
            <a:r>
              <a:rPr lang="uk-UA" sz="3600" b="1" smtClean="0">
                <a:solidFill>
                  <a:srgbClr val="C00000"/>
                </a:solidFill>
              </a:rPr>
              <a:t>Використання електронних навчальних програм у викладанні математики</a:t>
            </a:r>
            <a:endParaRPr lang="ru-RU" sz="3600" b="1" smtClean="0">
              <a:solidFill>
                <a:srgbClr val="C00000"/>
              </a:solidFill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</a:blip>
          <a:srcRect/>
          <a:stretch>
            <a:fillRect/>
          </a:stretch>
        </p:blipFill>
        <p:spPr>
          <a:xfrm>
            <a:off x="1285875" y="1785938"/>
            <a:ext cx="6402388" cy="5072062"/>
          </a:xfrm>
        </p:spPr>
      </p:pic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522616" y="6374890"/>
            <a:ext cx="162138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7215206" y="1000108"/>
            <a:ext cx="1928826" cy="1528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71438" y="1143000"/>
            <a:ext cx="7215187" cy="1714500"/>
          </a:xfrm>
        </p:spPr>
        <p:txBody>
          <a:bodyPr/>
          <a:lstStyle/>
          <a:p>
            <a:pPr indent="539750" algn="ctr" eaLnBrk="1" hangingPunct="1"/>
            <a:r>
              <a:rPr lang="uk-UA" sz="3600" b="1" smtClean="0">
                <a:solidFill>
                  <a:srgbClr val="C00000"/>
                </a:solidFill>
              </a:rPr>
              <a:t> Програмно-методичний комплекс ТерМ </a:t>
            </a:r>
            <a:r>
              <a:rPr lang="ru-RU" sz="3600" b="1" smtClean="0">
                <a:solidFill>
                  <a:srgbClr val="C00000"/>
                </a:solidFill>
              </a:rPr>
              <a:t>— </a:t>
            </a:r>
            <a:r>
              <a:rPr lang="uk-UA" sz="3600" b="1" smtClean="0">
                <a:solidFill>
                  <a:srgbClr val="C00000"/>
                </a:solidFill>
              </a:rPr>
              <a:t>комп'ютерна підтримка математичної діяльності користувача (учня)</a:t>
            </a:r>
            <a:endParaRPr lang="ru-RU" sz="3600" b="1" smtClean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890838"/>
            <a:ext cx="8229600" cy="3967162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3200" dirty="0" smtClean="0">
                <a:solidFill>
                  <a:schemeClr val="accent4">
                    <a:lumMod val="50000"/>
                  </a:schemeClr>
                </a:solidFill>
              </a:rPr>
              <a:t>Основне призначення системи ПМК </a:t>
            </a:r>
            <a:r>
              <a:rPr lang="uk-UA" sz="3200" dirty="0" err="1" smtClean="0">
                <a:solidFill>
                  <a:schemeClr val="accent4">
                    <a:lumMod val="50000"/>
                  </a:schemeClr>
                </a:solidFill>
              </a:rPr>
              <a:t>ТерМ</a:t>
            </a:r>
            <a:r>
              <a:rPr lang="uk-UA" sz="3200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C00000"/>
              </a:buClr>
              <a:buFont typeface="Wingdings 2"/>
              <a:buChar char=""/>
              <a:defRPr/>
            </a:pPr>
            <a:r>
              <a:rPr lang="uk-UA" sz="3200" dirty="0" smtClean="0">
                <a:solidFill>
                  <a:schemeClr val="accent4">
                    <a:lumMod val="50000"/>
                  </a:schemeClr>
                </a:solidFill>
              </a:rPr>
              <a:t>процес пояснення методів розв'язання алгебраїчних задач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C00000"/>
              </a:buClr>
              <a:buFont typeface="Wingdings 2"/>
              <a:buChar char=""/>
              <a:defRPr/>
            </a:pPr>
            <a:r>
              <a:rPr lang="uk-UA" sz="3200" dirty="0" smtClean="0">
                <a:solidFill>
                  <a:schemeClr val="accent4">
                    <a:lumMod val="50000"/>
                  </a:schemeClr>
                </a:solidFill>
              </a:rPr>
              <a:t>проведення самостійних і контрольних робіт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C00000"/>
              </a:buClr>
              <a:buFont typeface="Wingdings 2"/>
              <a:buChar char=""/>
              <a:defRPr/>
            </a:pPr>
            <a:r>
              <a:rPr lang="uk-UA" sz="3200" dirty="0" smtClean="0">
                <a:solidFill>
                  <a:schemeClr val="accent4">
                    <a:lumMod val="50000"/>
                  </a:schemeClr>
                </a:solidFill>
              </a:rPr>
              <a:t>перевірка практичних умінь учнів та надбання ними навичок алгебраїчних перетворень</a:t>
            </a:r>
            <a:endParaRPr lang="ru-RU" sz="32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6" name="Подзаголовок 6"/>
          <p:cNvSpPr txBox="1">
            <a:spLocks/>
          </p:cNvSpPr>
          <p:nvPr/>
        </p:nvSpPr>
        <p:spPr bwMode="auto">
          <a:xfrm>
            <a:off x="7429518" y="6440908"/>
            <a:ext cx="1714482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509588"/>
            <a:ext cx="8229600" cy="561975"/>
          </a:xfrm>
        </p:spPr>
        <p:txBody>
          <a:bodyPr/>
          <a:lstStyle/>
          <a:p>
            <a:pPr algn="ctr" eaLnBrk="1" hangingPunct="1"/>
            <a:r>
              <a:rPr lang="en-US" sz="3400" smtClean="0">
                <a:solidFill>
                  <a:srgbClr val="C00000"/>
                </a:solidFill>
              </a:rPr>
              <a:t>DG</a:t>
            </a:r>
            <a:r>
              <a:rPr lang="uk-UA" sz="3400" smtClean="0">
                <a:solidFill>
                  <a:srgbClr val="C00000"/>
                </a:solidFill>
              </a:rPr>
              <a:t> - геометрія</a:t>
            </a:r>
            <a:endParaRPr lang="ru-RU" sz="3400" smtClean="0">
              <a:solidFill>
                <a:srgbClr val="C00000"/>
              </a:solidFill>
            </a:endParaRPr>
          </a:p>
        </p:txBody>
      </p:sp>
      <p:sp>
        <p:nvSpPr>
          <p:cNvPr id="26627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071563"/>
            <a:ext cx="885825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715375" y="6500813"/>
            <a:ext cx="285750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633412"/>
          </a:xfrm>
        </p:spPr>
        <p:txBody>
          <a:bodyPr/>
          <a:lstStyle/>
          <a:p>
            <a:pPr indent="539750" algn="ctr" eaLnBrk="1" hangingPunct="1"/>
            <a:r>
              <a:rPr lang="uk-UA" sz="3600" b="1" smtClean="0">
                <a:solidFill>
                  <a:srgbClr val="C00000"/>
                </a:solidFill>
              </a:rPr>
              <a:t>Пакет «Динамiчна геометрiя» (DG)</a:t>
            </a:r>
            <a:endParaRPr lang="ru-RU" sz="3600" b="1" smtClean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14438"/>
            <a:ext cx="8472488" cy="5643562"/>
          </a:xfrm>
        </p:spPr>
        <p:txBody>
          <a:bodyPr>
            <a:normAutofit fontScale="250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4200" b="1" dirty="0" smtClean="0">
                <a:solidFill>
                  <a:srgbClr val="003300"/>
                </a:solidFill>
              </a:rPr>
              <a:t>         </a:t>
            </a:r>
            <a:r>
              <a:rPr lang="uk-UA" sz="8000" b="1" dirty="0" smtClean="0">
                <a:solidFill>
                  <a:srgbClr val="800000"/>
                </a:solidFill>
              </a:rPr>
              <a:t>Пакет «</a:t>
            </a:r>
            <a:r>
              <a:rPr lang="uk-UA" sz="8000" b="1" dirty="0" err="1" smtClean="0">
                <a:solidFill>
                  <a:srgbClr val="800000"/>
                </a:solidFill>
              </a:rPr>
              <a:t>Динамiчна</a:t>
            </a:r>
            <a:r>
              <a:rPr lang="uk-UA" sz="8000" b="1" dirty="0" smtClean="0">
                <a:solidFill>
                  <a:srgbClr val="800000"/>
                </a:solidFill>
              </a:rPr>
              <a:t> </a:t>
            </a:r>
            <a:r>
              <a:rPr lang="uk-UA" sz="8000" b="1" dirty="0" err="1" smtClean="0">
                <a:solidFill>
                  <a:srgbClr val="800000"/>
                </a:solidFill>
              </a:rPr>
              <a:t>геометрiя</a:t>
            </a:r>
            <a:r>
              <a:rPr lang="uk-UA" sz="8000" b="1" dirty="0" smtClean="0">
                <a:solidFill>
                  <a:srgbClr val="800000"/>
                </a:solidFill>
              </a:rPr>
              <a:t>» (DG) </a:t>
            </a:r>
            <a:r>
              <a:rPr lang="uk-UA" sz="8000" dirty="0" smtClean="0">
                <a:solidFill>
                  <a:srgbClr val="003300"/>
                </a:solidFill>
              </a:rPr>
              <a:t>(автори пакета: С. А. </a:t>
            </a:r>
            <a:r>
              <a:rPr lang="uk-UA" sz="8000" dirty="0" err="1" smtClean="0">
                <a:solidFill>
                  <a:srgbClr val="003300"/>
                </a:solidFill>
              </a:rPr>
              <a:t>Раков</a:t>
            </a:r>
            <a:r>
              <a:rPr lang="uk-UA" sz="8000" dirty="0" smtClean="0">
                <a:solidFill>
                  <a:srgbClr val="003300"/>
                </a:solidFill>
              </a:rPr>
              <a:t>, К. О. </a:t>
            </a:r>
            <a:r>
              <a:rPr lang="uk-UA" sz="8000" dirty="0" err="1" smtClean="0">
                <a:solidFill>
                  <a:srgbClr val="003300"/>
                </a:solidFill>
              </a:rPr>
              <a:t>Осенков</a:t>
            </a:r>
            <a:r>
              <a:rPr lang="uk-UA" sz="8000" dirty="0" smtClean="0">
                <a:solidFill>
                  <a:srgbClr val="003300"/>
                </a:solidFill>
              </a:rPr>
              <a:t>; м. </a:t>
            </a:r>
            <a:r>
              <a:rPr lang="uk-UA" sz="8000" dirty="0" err="1" smtClean="0">
                <a:solidFill>
                  <a:srgbClr val="003300"/>
                </a:solidFill>
              </a:rPr>
              <a:t>Харкiв</a:t>
            </a:r>
            <a:r>
              <a:rPr lang="uk-UA" sz="8000" dirty="0" smtClean="0">
                <a:solidFill>
                  <a:srgbClr val="003300"/>
                </a:solidFill>
              </a:rPr>
              <a:t>) призначений для використання вчителями математики й учнями 7–11 </a:t>
            </a:r>
            <a:r>
              <a:rPr lang="uk-UA" sz="8000" dirty="0" err="1" smtClean="0">
                <a:solidFill>
                  <a:srgbClr val="003300"/>
                </a:solidFill>
              </a:rPr>
              <a:t>класiв</a:t>
            </a:r>
            <a:r>
              <a:rPr lang="uk-UA" sz="8000" dirty="0" smtClean="0">
                <a:solidFill>
                  <a:srgbClr val="003300"/>
                </a:solidFill>
              </a:rPr>
              <a:t> на уроках </a:t>
            </a:r>
            <a:r>
              <a:rPr lang="uk-UA" sz="8000" dirty="0" err="1" smtClean="0">
                <a:solidFill>
                  <a:srgbClr val="003300"/>
                </a:solidFill>
              </a:rPr>
              <a:t>геометрiї</a:t>
            </a:r>
            <a:r>
              <a:rPr lang="uk-UA" sz="8000" dirty="0" smtClean="0">
                <a:solidFill>
                  <a:srgbClr val="003300"/>
                </a:solidFill>
              </a:rPr>
              <a:t>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8000" b="1" dirty="0" smtClean="0">
                <a:solidFill>
                  <a:srgbClr val="003300"/>
                </a:solidFill>
              </a:rPr>
              <a:t>     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8000" b="1" dirty="0" smtClean="0">
                <a:solidFill>
                  <a:srgbClr val="003300"/>
                </a:solidFill>
              </a:rPr>
              <a:t>     </a:t>
            </a:r>
            <a:r>
              <a:rPr lang="uk-UA" sz="8000" b="1" dirty="0" smtClean="0">
                <a:solidFill>
                  <a:srgbClr val="800000"/>
                </a:solidFill>
              </a:rPr>
              <a:t>Основний принцип -   </a:t>
            </a:r>
            <a:r>
              <a:rPr lang="uk-UA" sz="8000" dirty="0" err="1" smtClean="0">
                <a:solidFill>
                  <a:srgbClr val="003300"/>
                </a:solidFill>
              </a:rPr>
              <a:t>iнтерактивнiсть</a:t>
            </a:r>
            <a:r>
              <a:rPr lang="uk-UA" sz="8000" dirty="0" smtClean="0">
                <a:solidFill>
                  <a:srgbClr val="003300"/>
                </a:solidFill>
              </a:rPr>
              <a:t> роботи з рисунком i </a:t>
            </a:r>
            <a:r>
              <a:rPr lang="uk-UA" sz="8000" dirty="0" err="1" smtClean="0">
                <a:solidFill>
                  <a:srgbClr val="003300"/>
                </a:solidFill>
              </a:rPr>
              <a:t>можливiсть</a:t>
            </a:r>
            <a:r>
              <a:rPr lang="uk-UA" sz="8000" dirty="0" smtClean="0">
                <a:solidFill>
                  <a:srgbClr val="003300"/>
                </a:solidFill>
              </a:rPr>
              <a:t> його </a:t>
            </a:r>
            <a:r>
              <a:rPr lang="uk-UA" sz="8000" dirty="0" err="1" smtClean="0">
                <a:solidFill>
                  <a:srgbClr val="003300"/>
                </a:solidFill>
              </a:rPr>
              <a:t>дослiдження</a:t>
            </a:r>
            <a:r>
              <a:rPr lang="uk-UA" sz="8000" dirty="0" smtClean="0">
                <a:solidFill>
                  <a:srgbClr val="003300"/>
                </a:solidFill>
              </a:rPr>
              <a:t> в </a:t>
            </a:r>
            <a:r>
              <a:rPr lang="uk-UA" sz="8000" dirty="0" err="1" smtClean="0">
                <a:solidFill>
                  <a:srgbClr val="003300"/>
                </a:solidFill>
              </a:rPr>
              <a:t>динамiцi</a:t>
            </a:r>
            <a:r>
              <a:rPr lang="uk-UA" sz="8000" dirty="0" smtClean="0">
                <a:solidFill>
                  <a:srgbClr val="003300"/>
                </a:solidFill>
              </a:rPr>
              <a:t>. </a:t>
            </a:r>
            <a:endParaRPr lang="ru-RU" sz="8000" dirty="0" smtClean="0">
              <a:solidFill>
                <a:srgbClr val="003300"/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 sz="8000" dirty="0" smtClean="0">
              <a:solidFill>
                <a:srgbClr val="003300"/>
              </a:solidFill>
            </a:endParaRPr>
          </a:p>
          <a:p>
            <a:pPr marL="27432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8000" b="1" dirty="0" smtClean="0">
                <a:solidFill>
                  <a:srgbClr val="800000"/>
                </a:solidFill>
              </a:rPr>
              <a:t>     Мета пакета — </a:t>
            </a:r>
            <a:r>
              <a:rPr lang="uk-UA" sz="8000" dirty="0" smtClean="0">
                <a:solidFill>
                  <a:srgbClr val="003300"/>
                </a:solidFill>
              </a:rPr>
              <a:t>надати учням </a:t>
            </a:r>
            <a:r>
              <a:rPr lang="uk-UA" sz="8000" dirty="0" err="1" smtClean="0">
                <a:solidFill>
                  <a:srgbClr val="003300"/>
                </a:solidFill>
              </a:rPr>
              <a:t>можливiсть</a:t>
            </a:r>
            <a:r>
              <a:rPr lang="uk-UA" sz="8000" dirty="0" smtClean="0">
                <a:solidFill>
                  <a:srgbClr val="003300"/>
                </a:solidFill>
              </a:rPr>
              <a:t> </a:t>
            </a:r>
            <a:r>
              <a:rPr lang="uk-UA" sz="8000" dirty="0" err="1" smtClean="0">
                <a:solidFill>
                  <a:srgbClr val="003300"/>
                </a:solidFill>
              </a:rPr>
              <a:t>самостiйно</a:t>
            </a:r>
            <a:r>
              <a:rPr lang="uk-UA" sz="8000" dirty="0" smtClean="0">
                <a:solidFill>
                  <a:srgbClr val="003300"/>
                </a:solidFill>
              </a:rPr>
              <a:t> </a:t>
            </a:r>
            <a:r>
              <a:rPr lang="uk-UA" sz="8000" dirty="0" err="1" smtClean="0">
                <a:solidFill>
                  <a:srgbClr val="003300"/>
                </a:solidFill>
              </a:rPr>
              <a:t>вiдкривати</a:t>
            </a:r>
            <a:r>
              <a:rPr lang="uk-UA" sz="8000" dirty="0" smtClean="0">
                <a:solidFill>
                  <a:srgbClr val="003300"/>
                </a:solidFill>
              </a:rPr>
              <a:t> </a:t>
            </a:r>
            <a:r>
              <a:rPr lang="uk-UA" sz="8000" dirty="0" err="1" smtClean="0">
                <a:solidFill>
                  <a:srgbClr val="003300"/>
                </a:solidFill>
              </a:rPr>
              <a:t>геометрiю</a:t>
            </a:r>
            <a:r>
              <a:rPr lang="uk-UA" sz="8000" dirty="0" smtClean="0">
                <a:solidFill>
                  <a:srgbClr val="003300"/>
                </a:solidFill>
              </a:rPr>
              <a:t> шляхом експериментування на </a:t>
            </a:r>
            <a:r>
              <a:rPr lang="uk-UA" sz="8000" dirty="0" err="1" smtClean="0">
                <a:solidFill>
                  <a:srgbClr val="003300"/>
                </a:solidFill>
              </a:rPr>
              <a:t>комп’ютерi</a:t>
            </a:r>
            <a:r>
              <a:rPr lang="uk-UA" sz="8000" dirty="0" smtClean="0">
                <a:solidFill>
                  <a:srgbClr val="003300"/>
                </a:solidFill>
              </a:rPr>
              <a:t>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 sz="8000" dirty="0" smtClean="0">
              <a:solidFill>
                <a:srgbClr val="003300"/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8000" b="1" dirty="0" smtClean="0">
                <a:solidFill>
                  <a:srgbClr val="800000"/>
                </a:solidFill>
              </a:rPr>
              <a:t>     Можливості використання: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rgbClr val="800000"/>
              </a:buClr>
              <a:buSzPct val="100000"/>
              <a:buFont typeface="Wingdings 2" pitchFamily="18" charset="2"/>
              <a:buChar char=""/>
              <a:defRPr/>
            </a:pPr>
            <a:r>
              <a:rPr lang="uk-UA" sz="8000" dirty="0" smtClean="0">
                <a:solidFill>
                  <a:srgbClr val="003300"/>
                </a:solidFill>
              </a:rPr>
              <a:t> </a:t>
            </a:r>
            <a:r>
              <a:rPr lang="uk-UA" sz="8000" dirty="0" err="1" smtClean="0">
                <a:solidFill>
                  <a:srgbClr val="003300"/>
                </a:solidFill>
              </a:rPr>
              <a:t>iлюстрацiї</a:t>
            </a:r>
            <a:r>
              <a:rPr lang="uk-UA" sz="8000" dirty="0" smtClean="0">
                <a:solidFill>
                  <a:srgbClr val="003300"/>
                </a:solidFill>
              </a:rPr>
              <a:t> задач i теорем курсу </a:t>
            </a:r>
            <a:r>
              <a:rPr lang="uk-UA" sz="8000" dirty="0" err="1" smtClean="0">
                <a:solidFill>
                  <a:srgbClr val="003300"/>
                </a:solidFill>
              </a:rPr>
              <a:t>планiметрiї</a:t>
            </a:r>
            <a:r>
              <a:rPr lang="uk-UA" sz="8000" dirty="0" smtClean="0">
                <a:solidFill>
                  <a:srgbClr val="003300"/>
                </a:solidFill>
              </a:rPr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rgbClr val="800000"/>
              </a:buClr>
              <a:buSzPct val="100000"/>
              <a:buFont typeface="Wingdings 2" pitchFamily="18" charset="2"/>
              <a:buChar char=""/>
              <a:defRPr/>
            </a:pPr>
            <a:r>
              <a:rPr lang="uk-UA" sz="8000" dirty="0" smtClean="0">
                <a:solidFill>
                  <a:srgbClr val="003300"/>
                </a:solidFill>
              </a:rPr>
              <a:t>створення й використання наочних </a:t>
            </a:r>
            <a:r>
              <a:rPr lang="uk-UA" sz="8000" dirty="0" err="1" smtClean="0">
                <a:solidFill>
                  <a:srgbClr val="003300"/>
                </a:solidFill>
              </a:rPr>
              <a:t>iнтерактивних</a:t>
            </a:r>
            <a:r>
              <a:rPr lang="uk-UA" sz="8000" dirty="0" smtClean="0">
                <a:solidFill>
                  <a:srgbClr val="003300"/>
                </a:solidFill>
              </a:rPr>
              <a:t> навчальних </a:t>
            </a:r>
            <a:r>
              <a:rPr lang="uk-UA" sz="8000" dirty="0" err="1" smtClean="0">
                <a:solidFill>
                  <a:srgbClr val="003300"/>
                </a:solidFill>
              </a:rPr>
              <a:t>матерiалiв</a:t>
            </a:r>
            <a:r>
              <a:rPr lang="uk-UA" sz="8000" dirty="0" smtClean="0">
                <a:solidFill>
                  <a:srgbClr val="003300"/>
                </a:solidFill>
              </a:rPr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rgbClr val="800000"/>
              </a:buClr>
              <a:buSzPct val="100000"/>
              <a:buFont typeface="Wingdings 2" pitchFamily="18" charset="2"/>
              <a:buChar char=""/>
              <a:defRPr/>
            </a:pPr>
            <a:r>
              <a:rPr lang="uk-UA" sz="8000" dirty="0" smtClean="0">
                <a:solidFill>
                  <a:srgbClr val="003300"/>
                </a:solidFill>
              </a:rPr>
              <a:t> </a:t>
            </a:r>
            <a:r>
              <a:rPr lang="uk-UA" sz="8000" dirty="0" err="1" smtClean="0">
                <a:solidFill>
                  <a:srgbClr val="003300"/>
                </a:solidFill>
              </a:rPr>
              <a:t>дослiдження</a:t>
            </a:r>
            <a:r>
              <a:rPr lang="uk-UA" sz="8000" dirty="0" smtClean="0">
                <a:solidFill>
                  <a:srgbClr val="003300"/>
                </a:solidFill>
              </a:rPr>
              <a:t> на висування </a:t>
            </a:r>
            <a:r>
              <a:rPr lang="uk-UA" sz="8000" dirty="0" err="1" smtClean="0">
                <a:solidFill>
                  <a:srgbClr val="003300"/>
                </a:solidFill>
              </a:rPr>
              <a:t>гiпотез</a:t>
            </a:r>
            <a:r>
              <a:rPr lang="uk-UA" sz="8000" dirty="0" smtClean="0">
                <a:solidFill>
                  <a:srgbClr val="003300"/>
                </a:solidFill>
              </a:rPr>
              <a:t> i </a:t>
            </a:r>
            <a:r>
              <a:rPr lang="uk-UA" sz="8000" dirty="0" err="1" smtClean="0">
                <a:solidFill>
                  <a:srgbClr val="003300"/>
                </a:solidFill>
              </a:rPr>
              <a:t>перевiрки</a:t>
            </a:r>
            <a:r>
              <a:rPr lang="uk-UA" sz="8000" dirty="0" smtClean="0">
                <a:solidFill>
                  <a:srgbClr val="003300"/>
                </a:solidFill>
              </a:rPr>
              <a:t> їх на </a:t>
            </a:r>
            <a:r>
              <a:rPr lang="uk-UA" sz="8000" dirty="0" err="1" smtClean="0">
                <a:solidFill>
                  <a:srgbClr val="003300"/>
                </a:solidFill>
              </a:rPr>
              <a:t>iстиннiсть</a:t>
            </a:r>
            <a:r>
              <a:rPr lang="uk-UA" sz="8000" dirty="0" smtClean="0">
                <a:solidFill>
                  <a:srgbClr val="003300"/>
                </a:solidFill>
              </a:rPr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rgbClr val="800000"/>
              </a:buClr>
              <a:buSzPct val="100000"/>
              <a:buFont typeface="Wingdings 2" pitchFamily="18" charset="2"/>
              <a:buChar char=""/>
              <a:defRPr/>
            </a:pPr>
            <a:r>
              <a:rPr lang="uk-UA" sz="8000" dirty="0" smtClean="0">
                <a:solidFill>
                  <a:srgbClr val="003300"/>
                </a:solidFill>
              </a:rPr>
              <a:t>побудов рисунка будь-якої </a:t>
            </a:r>
            <a:r>
              <a:rPr lang="uk-UA" sz="8000" dirty="0" err="1" smtClean="0">
                <a:solidFill>
                  <a:srgbClr val="003300"/>
                </a:solidFill>
              </a:rPr>
              <a:t>складностi</a:t>
            </a:r>
            <a:r>
              <a:rPr lang="uk-UA" sz="8000" dirty="0" smtClean="0">
                <a:solidFill>
                  <a:srgbClr val="003300"/>
                </a:solidFill>
              </a:rPr>
              <a:t> за допомогою обмеженої </a:t>
            </a:r>
            <a:r>
              <a:rPr lang="uk-UA" sz="8000" dirty="0" err="1" smtClean="0">
                <a:solidFill>
                  <a:srgbClr val="003300"/>
                </a:solidFill>
              </a:rPr>
              <a:t>кiлькостi</a:t>
            </a:r>
            <a:r>
              <a:rPr lang="uk-UA" sz="8000" dirty="0" smtClean="0">
                <a:solidFill>
                  <a:srgbClr val="003300"/>
                </a:solidFill>
              </a:rPr>
              <a:t> основних </a:t>
            </a:r>
            <a:r>
              <a:rPr lang="uk-UA" sz="8000" dirty="0" err="1" smtClean="0">
                <a:solidFill>
                  <a:srgbClr val="003300"/>
                </a:solidFill>
              </a:rPr>
              <a:t>iнструментiв</a:t>
            </a:r>
            <a:r>
              <a:rPr lang="uk-UA" sz="8000" dirty="0" smtClean="0">
                <a:solidFill>
                  <a:srgbClr val="003300"/>
                </a:solidFill>
              </a:rPr>
              <a:t>;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rgbClr val="800000"/>
              </a:buClr>
              <a:buSzPct val="100000"/>
              <a:buFont typeface="Wingdings 2" pitchFamily="18" charset="2"/>
              <a:buChar char=""/>
              <a:defRPr/>
            </a:pPr>
            <a:r>
              <a:rPr lang="uk-UA" sz="8000" dirty="0" smtClean="0">
                <a:solidFill>
                  <a:srgbClr val="003300"/>
                </a:solidFill>
              </a:rPr>
              <a:t>спостереження за </a:t>
            </a:r>
            <a:r>
              <a:rPr lang="uk-UA" sz="8000" dirty="0" err="1" smtClean="0">
                <a:solidFill>
                  <a:srgbClr val="003300"/>
                </a:solidFill>
              </a:rPr>
              <a:t>динамiчною</a:t>
            </a:r>
            <a:r>
              <a:rPr lang="uk-UA" sz="8000" dirty="0" smtClean="0">
                <a:solidFill>
                  <a:srgbClr val="003300"/>
                </a:solidFill>
              </a:rPr>
              <a:t> </a:t>
            </a:r>
            <a:r>
              <a:rPr lang="uk-UA" sz="8000" dirty="0" err="1" smtClean="0">
                <a:solidFill>
                  <a:srgbClr val="003300"/>
                </a:solidFill>
              </a:rPr>
              <a:t>змiною</a:t>
            </a:r>
            <a:r>
              <a:rPr lang="uk-UA" sz="8000" dirty="0" smtClean="0">
                <a:solidFill>
                  <a:srgbClr val="003300"/>
                </a:solidFill>
              </a:rPr>
              <a:t>  рисунка зі збереженням залежності </a:t>
            </a:r>
            <a:r>
              <a:rPr lang="uk-UA" sz="8000" dirty="0" err="1" smtClean="0">
                <a:solidFill>
                  <a:srgbClr val="003300"/>
                </a:solidFill>
              </a:rPr>
              <a:t>мiж</a:t>
            </a:r>
            <a:r>
              <a:rPr lang="uk-UA" sz="8000" dirty="0" smtClean="0">
                <a:solidFill>
                  <a:srgbClr val="003300"/>
                </a:solidFill>
              </a:rPr>
              <a:t> частинами побудови.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378600" y="6413524"/>
            <a:ext cx="1765400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3"/>
          <p:cNvPicPr>
            <a:picLocks noChangeAspect="1" noChangeArrowheads="1"/>
          </p:cNvPicPr>
          <p:nvPr/>
        </p:nvPicPr>
        <p:blipFill>
          <a:blip r:embed="rId2"/>
          <a:srcRect l="23622" t="21260" r="20670" b="5669"/>
          <a:stretch>
            <a:fillRect/>
          </a:stretch>
        </p:blipFill>
        <p:spPr bwMode="auto">
          <a:xfrm>
            <a:off x="642938" y="1285875"/>
            <a:ext cx="8143875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642938" y="142875"/>
            <a:ext cx="81438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3200" b="1">
                <a:solidFill>
                  <a:srgbClr val="800000"/>
                </a:solidFill>
                <a:latin typeface="Constantia" pitchFamily="18" charset="0"/>
              </a:rPr>
              <a:t>Ефективними є програмні засоби з тестування курсу математики:</a:t>
            </a:r>
            <a:endParaRPr lang="ru-RU" sz="3200" b="1">
              <a:solidFill>
                <a:srgbClr val="800000"/>
              </a:solidFill>
              <a:latin typeface="Constantia" pitchFamily="18" charset="0"/>
            </a:endParaRPr>
          </a:p>
        </p:txBody>
      </p:sp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306592" y="6622625"/>
            <a:ext cx="1837408" cy="2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3200" b="1" smtClean="0">
                <a:solidFill>
                  <a:srgbClr val="C00000"/>
                </a:solidFill>
              </a:rPr>
              <a:t>5. Елементи технології «Створення ситуації успіху» </a:t>
            </a:r>
            <a:r>
              <a:rPr lang="ru-RU" sz="3200" b="1" smtClean="0">
                <a:solidFill>
                  <a:srgbClr val="C00000"/>
                </a:solidFill>
              </a:rPr>
              <a:t>у викладанні математики 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480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378600" y="6374890"/>
            <a:ext cx="1765400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571500" y="428625"/>
            <a:ext cx="8229600" cy="2143125"/>
          </a:xfrm>
        </p:spPr>
        <p:txBody>
          <a:bodyPr/>
          <a:lstStyle/>
          <a:p>
            <a:pPr algn="ctr" eaLnBrk="1" hangingPunct="1"/>
            <a:r>
              <a:rPr lang="uk-UA" sz="3200" b="1" smtClean="0">
                <a:solidFill>
                  <a:srgbClr val="C00000"/>
                </a:solidFill>
              </a:rPr>
              <a:t>Технологію </a:t>
            </a:r>
            <a:br>
              <a:rPr lang="uk-UA" sz="3200" b="1" smtClean="0">
                <a:solidFill>
                  <a:srgbClr val="C00000"/>
                </a:solidFill>
              </a:rPr>
            </a:br>
            <a:r>
              <a:rPr lang="uk-UA" sz="3200" b="1" smtClean="0">
                <a:solidFill>
                  <a:srgbClr val="C00000"/>
                </a:solidFill>
              </a:rPr>
              <a:t>«Створення штучної ситуації успіху» </a:t>
            </a:r>
            <a:br>
              <a:rPr lang="uk-UA" sz="3200" b="1" smtClean="0">
                <a:solidFill>
                  <a:srgbClr val="C00000"/>
                </a:solidFill>
              </a:rPr>
            </a:br>
            <a:r>
              <a:rPr lang="uk-UA" sz="3200" b="1" smtClean="0">
                <a:solidFill>
                  <a:srgbClr val="C00000"/>
                </a:solidFill>
              </a:rPr>
              <a:t>доцільно запроваджувати в таких висловлюваннях:</a:t>
            </a:r>
            <a:endParaRPr lang="ru-RU" sz="3200" b="1" smtClean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42888" y="2071688"/>
            <a:ext cx="8686800" cy="4786312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uk-UA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987425" indent="-274320" eaLnBrk="1" fontAlgn="auto" hangingPunct="1">
              <a:spcAft>
                <a:spcPts val="0"/>
              </a:spcAft>
              <a:buClr>
                <a:srgbClr val="C00000"/>
              </a:buClr>
              <a:buFontTx/>
              <a:buChar char="—"/>
              <a:defRPr/>
            </a:pPr>
            <a:r>
              <a:rPr lang="uk-UA" sz="3400" b="1" dirty="0" smtClean="0">
                <a:solidFill>
                  <a:schemeClr val="accent1"/>
                </a:solidFill>
              </a:rPr>
              <a:t> Це дуже важливо, і в тебе неодмінно вийде !	</a:t>
            </a:r>
          </a:p>
          <a:p>
            <a:pPr marL="987425" indent="-274320" eaLnBrk="1" fontAlgn="auto" hangingPunct="1">
              <a:spcAft>
                <a:spcPts val="0"/>
              </a:spcAft>
              <a:buClr>
                <a:srgbClr val="C00000"/>
              </a:buClr>
              <a:buFontTx/>
              <a:buChar char="—"/>
              <a:defRPr/>
            </a:pPr>
            <a:endParaRPr lang="uk-UA" sz="3400" b="1" dirty="0" smtClean="0">
              <a:solidFill>
                <a:schemeClr val="accent1"/>
              </a:solidFill>
            </a:endParaRPr>
          </a:p>
          <a:p>
            <a:pPr marL="987425" indent="-274320" eaLnBrk="1" fontAlgn="auto" hangingPunct="1">
              <a:spcAft>
                <a:spcPts val="0"/>
              </a:spcAft>
              <a:buClr>
                <a:srgbClr val="C00000"/>
              </a:buClr>
              <a:buFontTx/>
              <a:buChar char="—"/>
              <a:defRPr/>
            </a:pPr>
            <a:r>
              <a:rPr lang="uk-UA" sz="3400" b="1" dirty="0" smtClean="0">
                <a:solidFill>
                  <a:schemeClr val="accent1"/>
                </a:solidFill>
              </a:rPr>
              <a:t> Саме ти й міг би виконати це!</a:t>
            </a:r>
          </a:p>
          <a:p>
            <a:pPr marL="987425" indent="-274320" eaLnBrk="1" fontAlgn="auto" hangingPunct="1">
              <a:spcAft>
                <a:spcPts val="0"/>
              </a:spcAft>
              <a:buClr>
                <a:srgbClr val="C00000"/>
              </a:buClr>
              <a:buFontTx/>
              <a:buChar char="—"/>
              <a:defRPr/>
            </a:pPr>
            <a:endParaRPr lang="ru-RU" sz="3400" b="1" dirty="0" smtClean="0">
              <a:solidFill>
                <a:schemeClr val="accent1"/>
              </a:solidFill>
            </a:endParaRPr>
          </a:p>
          <a:p>
            <a:pPr marL="987425" indent="-274320" eaLnBrk="1" fontAlgn="auto" hangingPunct="1">
              <a:spcAft>
                <a:spcPts val="0"/>
              </a:spcAft>
              <a:buClr>
                <a:srgbClr val="C00000"/>
              </a:buClr>
              <a:buFontTx/>
              <a:buChar char="—"/>
              <a:defRPr/>
            </a:pPr>
            <a:r>
              <a:rPr lang="uk-UA" sz="3400" b="1" dirty="0" smtClean="0">
                <a:solidFill>
                  <a:schemeClr val="accent1"/>
                </a:solidFill>
              </a:rPr>
              <a:t> Це не зовсім складно. Якщо не вийде — нічого страшного!</a:t>
            </a:r>
          </a:p>
          <a:p>
            <a:pPr marL="987425" indent="-274320" eaLnBrk="1" fontAlgn="auto" hangingPunct="1">
              <a:spcAft>
                <a:spcPts val="0"/>
              </a:spcAft>
              <a:buClr>
                <a:srgbClr val="C00000"/>
              </a:buClr>
              <a:buFontTx/>
              <a:buChar char="—"/>
              <a:defRPr/>
            </a:pPr>
            <a:endParaRPr lang="ru-RU" sz="3400" b="1" dirty="0" smtClean="0">
              <a:solidFill>
                <a:schemeClr val="accent1"/>
              </a:solidFill>
            </a:endParaRPr>
          </a:p>
          <a:p>
            <a:pPr marL="987425" indent="-274320" eaLnBrk="1" fontAlgn="auto" hangingPunct="1">
              <a:spcAft>
                <a:spcPts val="0"/>
              </a:spcAft>
              <a:buClr>
                <a:srgbClr val="C00000"/>
              </a:buClr>
              <a:buFontTx/>
              <a:buChar char="—"/>
              <a:defRPr/>
            </a:pPr>
            <a:r>
              <a:rPr lang="uk-UA" sz="3400" b="1" dirty="0" smtClean="0">
                <a:solidFill>
                  <a:schemeClr val="accent1"/>
                </a:solidFill>
              </a:rPr>
              <a:t> Починай же! Це ти добре зробиш!</a:t>
            </a:r>
          </a:p>
          <a:p>
            <a:pPr marL="987425" indent="-274320" eaLnBrk="1" fontAlgn="auto" hangingPunct="1">
              <a:spcAft>
                <a:spcPts val="0"/>
              </a:spcAft>
              <a:buClr>
                <a:srgbClr val="C00000"/>
              </a:buClr>
              <a:buFontTx/>
              <a:buChar char="—"/>
              <a:defRPr/>
            </a:pPr>
            <a:endParaRPr lang="ru-RU" sz="3400" b="1" dirty="0" smtClean="0">
              <a:solidFill>
                <a:schemeClr val="accent1"/>
              </a:solidFill>
            </a:endParaRPr>
          </a:p>
          <a:p>
            <a:pPr marL="987425" indent="-274320" eaLnBrk="1" fontAlgn="auto" hangingPunct="1">
              <a:spcAft>
                <a:spcPts val="0"/>
              </a:spcAft>
              <a:buClr>
                <a:srgbClr val="C00000"/>
              </a:buClr>
              <a:buFontTx/>
              <a:buChar char="—"/>
              <a:defRPr/>
            </a:pPr>
            <a:r>
              <a:rPr lang="uk-UA" sz="3400" b="1" dirty="0" smtClean="0">
                <a:solidFill>
                  <a:schemeClr val="accent1"/>
                </a:solidFill>
              </a:rPr>
              <a:t> Ось ця частина вийшла дуже гарно!...</a:t>
            </a:r>
            <a:endParaRPr lang="ru-RU" sz="3400" b="1" dirty="0" smtClean="0">
              <a:solidFill>
                <a:schemeClr val="accent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018560" y="6413524"/>
            <a:ext cx="2125440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6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785794"/>
          <a:ext cx="8643999" cy="5855704"/>
        </p:xfrm>
        <a:graphic>
          <a:graphicData uri="http://schemas.openxmlformats.org/drawingml/2006/table">
            <a:tbl>
              <a:tblPr/>
              <a:tblGrid>
                <a:gridCol w="1721212"/>
                <a:gridCol w="1716803"/>
                <a:gridCol w="1721212"/>
                <a:gridCol w="1716803"/>
                <a:gridCol w="1767969"/>
              </a:tblGrid>
              <a:tr h="243840">
                <a:tc gridSpan="4"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Категорії учнів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Різновидності радості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420151"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Надійні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Впевнені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Невпевнені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Зневірені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7135"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«Невтручання»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«Холодний душ»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«Емоційне </a:t>
                      </a:r>
                      <a:r>
                        <a:rPr kumimoji="0" lang="uk-UA" sz="1600" kern="1200" dirty="0" err="1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поглажування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», «</a:t>
                      </a: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Анонсування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 (запобіжний контроль)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«Миша в </a:t>
                      </a:r>
                      <a:endParaRPr kumimoji="0" lang="uk-UA" sz="1600" kern="120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сметані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», </a:t>
                      </a:r>
                      <a:endParaRPr kumimoji="0" lang="uk-UA" sz="1600" kern="120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Гидке каченя»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«Здійснена </a:t>
                      </a:r>
                      <a:endParaRPr kumimoji="0" lang="uk-UA" sz="1600" kern="120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радість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647793">
                <a:tc>
                  <a:txBody>
                    <a:bodyPr/>
                    <a:lstStyle/>
                    <a:p>
                      <a:pPr marL="0" marR="41910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«Даю шанс», «Сповідь»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«Даю шанс»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«Сходи», «Стань у стрій»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«Сходи», «Стань у стрій»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39751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«Несподівана радість»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1214211"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«Емоційний сплеск», «Обмін </a:t>
                      </a:r>
                      <a:r>
                        <a:rPr kumimoji="0" lang="ru-RU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ролями</a:t>
                      </a:r>
                      <a:r>
                        <a:rPr kumimoji="0" lang="ru-RU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», 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«Зараження»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«Обмін ролями», «Зараження», «Емоційний сплеск»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«Обмін ролями»,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«Зараження»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Загальна</a:t>
                      </a:r>
                    </a:p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радість»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588363">
                <a:tc gridSpan="4"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Творча співпраця вчителя з учнем, батьками,                             Радість учня </a:t>
                      </a:r>
                      <a:r>
                        <a:rPr kumimoji="0" lang="ru-RU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Успіх </a:t>
                      </a:r>
                      <a:r>
                        <a:rPr kumimoji="0" lang="ru-RU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=&gt;                                                                             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радість батьків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«Сімейна </a:t>
                      </a:r>
                      <a:endParaRPr kumimoji="0" lang="uk-UA" sz="1600" kern="120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радість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1214211"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«Еврика», «</a:t>
                      </a: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Навмисна 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помилка», «Лінія горизонту»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«Еврика», «</a:t>
                      </a: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Навмисна 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помилка», «Лінія горизонту»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«Еврика», «</a:t>
                      </a: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Навмисна 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помилка»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«Еврика», «</a:t>
                      </a: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Навмисна 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помилка»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«Радість </a:t>
                      </a:r>
                      <a:endParaRPr kumimoji="0" lang="uk-UA" sz="1600" kern="1200" dirty="0" smtClean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indent="3048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600" kern="1200" dirty="0" smtClean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пізнання</a:t>
                      </a:r>
                      <a:r>
                        <a:rPr kumimoji="0" lang="uk-UA" sz="1600" kern="1200" dirty="0">
                          <a:ln>
                            <a:solidFill>
                              <a:schemeClr val="tx2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kumimoji="0" lang="ru-RU" sz="1600" kern="1200" dirty="0">
                        <a:ln>
                          <a:solidFill>
                            <a:schemeClr val="tx2"/>
                          </a:solidFill>
                        </a:ln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227" marR="122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9966">
                            <a:tint val="66000"/>
                            <a:satMod val="160000"/>
                          </a:srgbClr>
                        </a:gs>
                        <a:gs pos="50000">
                          <a:srgbClr val="FF9966">
                            <a:tint val="44500"/>
                            <a:satMod val="160000"/>
                          </a:srgbClr>
                        </a:gs>
                        <a:gs pos="100000">
                          <a:srgbClr val="FF9966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677863" y="190500"/>
            <a:ext cx="7466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539750" algn="ctr"/>
            <a:r>
              <a:rPr lang="uk-UA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Банк ситуації успіху (за А. С. Бєлкіним)</a:t>
            </a:r>
            <a:endParaRPr lang="uk-UA" sz="2800" b="1">
              <a:solidFill>
                <a:srgbClr val="C00000"/>
              </a:solidFill>
            </a:endParaRPr>
          </a:p>
        </p:txBody>
      </p:sp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117159" y="6635762"/>
            <a:ext cx="2053432" cy="2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71414"/>
          <a:ext cx="9144000" cy="6786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5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204912"/>
          </a:xfrm>
        </p:spPr>
        <p:txBody>
          <a:bodyPr/>
          <a:lstStyle/>
          <a:p>
            <a:pPr algn="ctr" eaLnBrk="1" hangingPunct="1"/>
            <a:r>
              <a:rPr lang="uk-UA" sz="4000" b="1" smtClean="0">
                <a:solidFill>
                  <a:srgbClr val="C00000"/>
                </a:solidFill>
                <a:cs typeface="Times New Roman" pitchFamily="18" charset="0"/>
              </a:rPr>
              <a:t>Прийоми для використання  банку ситуації успіху </a:t>
            </a:r>
            <a:endParaRPr lang="ru-RU" sz="4000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625" y="2000250"/>
            <a:ext cx="8229600" cy="4389438"/>
          </a:xfr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4800" dirty="0" smtClean="0"/>
              <a:t>       </a:t>
            </a:r>
            <a:r>
              <a:rPr lang="uk-UA" sz="4800" dirty="0" smtClean="0">
                <a:solidFill>
                  <a:srgbClr val="008000"/>
                </a:solidFill>
              </a:rPr>
              <a:t>Прийом</a:t>
            </a:r>
            <a:r>
              <a:rPr lang="uk-UA" sz="4800" b="1" dirty="0" smtClean="0">
                <a:solidFill>
                  <a:srgbClr val="008000"/>
                </a:solidFill>
              </a:rPr>
              <a:t> </a:t>
            </a:r>
            <a:r>
              <a:rPr lang="uk-UA" sz="4800" b="1" dirty="0" smtClean="0">
                <a:solidFill>
                  <a:srgbClr val="C00000"/>
                </a:solidFill>
              </a:rPr>
              <a:t>«Невтручання» </a:t>
            </a:r>
            <a:r>
              <a:rPr lang="uk-UA" sz="4800" dirty="0" smtClean="0">
                <a:solidFill>
                  <a:srgbClr val="008000"/>
                </a:solidFill>
              </a:rPr>
              <a:t>— </a:t>
            </a:r>
            <a:r>
              <a:rPr lang="uk-UA" sz="4800" dirty="0" smtClean="0">
                <a:solidFill>
                  <a:schemeClr val="tx1"/>
                </a:solidFill>
              </a:rPr>
              <a:t>максимальне надання самостійності розв'язання проблем «надійним» учням. Краще залишити їх на деякий час у спокої і дати можливість самим розібратися в собі та ситуації, що склалася.</a:t>
            </a:r>
            <a:endParaRPr lang="ru-RU" sz="4800" dirty="0" smtClean="0">
              <a:solidFill>
                <a:srgbClr val="008000"/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5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018560" y="6413524"/>
            <a:ext cx="2125440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51648" cy="100013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FFFF00"/>
                </a:solidFill>
              </a:rPr>
              <a:t>Джерела</a:t>
            </a:r>
            <a:r>
              <a:rPr lang="ru-RU" dirty="0" smtClean="0">
                <a:solidFill>
                  <a:srgbClr val="FFFF00"/>
                </a:solidFill>
              </a:rPr>
              <a:t> технолог</a:t>
            </a:r>
            <a:r>
              <a:rPr lang="uk-UA" dirty="0" err="1" smtClean="0">
                <a:solidFill>
                  <a:srgbClr val="FFFF00"/>
                </a:solidFill>
              </a:rPr>
              <a:t>ії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17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graphicFrame>
        <p:nvGraphicFramePr>
          <p:cNvPr id="19" name="Содержимое 18"/>
          <p:cNvGraphicFramePr>
            <a:graphicFrameLocks noGrp="1"/>
          </p:cNvGraphicFramePr>
          <p:nvPr>
            <p:ph idx="4294967295"/>
          </p:nvPr>
        </p:nvGraphicFramePr>
        <p:xfrm>
          <a:off x="314322" y="1357298"/>
          <a:ext cx="4114802" cy="52863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1" name="Схема 20"/>
          <p:cNvGraphicFramePr/>
          <p:nvPr/>
        </p:nvGraphicFramePr>
        <p:xfrm>
          <a:off x="4572000" y="1357298"/>
          <a:ext cx="4143404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Подзаголовок 6"/>
          <p:cNvSpPr txBox="1">
            <a:spLocks/>
          </p:cNvSpPr>
          <p:nvPr/>
        </p:nvSpPr>
        <p:spPr bwMode="auto">
          <a:xfrm>
            <a:off x="7882656" y="6459550"/>
            <a:ext cx="126134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>
            <a:lvl1pPr marL="0" marR="4572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714500"/>
            <a:ext cx="9144000" cy="4610100"/>
          </a:xfrm>
        </p:spPr>
        <p:txBody>
          <a:bodyPr>
            <a:normAutofit fontScale="85000"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4400" dirty="0" smtClean="0">
                <a:solidFill>
                  <a:srgbClr val="008000"/>
                </a:solidFill>
              </a:rPr>
              <a:t>Прийом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4400" dirty="0" smtClean="0">
                <a:solidFill>
                  <a:srgbClr val="008000"/>
                </a:solidFill>
              </a:rPr>
              <a:t> </a:t>
            </a:r>
            <a:r>
              <a:rPr lang="uk-UA" sz="4400" b="1" dirty="0" smtClean="0">
                <a:solidFill>
                  <a:srgbClr val="C00000"/>
                </a:solidFill>
              </a:rPr>
              <a:t>«Емоційне </a:t>
            </a:r>
            <a:r>
              <a:rPr lang="uk-UA" sz="4400" b="1" dirty="0" err="1" smtClean="0">
                <a:solidFill>
                  <a:srgbClr val="C00000"/>
                </a:solidFill>
              </a:rPr>
              <a:t>поглажування</a:t>
            </a:r>
            <a:r>
              <a:rPr lang="uk-UA" sz="4400" b="1" dirty="0" smtClean="0">
                <a:solidFill>
                  <a:srgbClr val="C00000"/>
                </a:solidFill>
              </a:rPr>
              <a:t>» </a:t>
            </a:r>
            <a:r>
              <a:rPr lang="uk-UA" sz="4400" dirty="0" smtClean="0">
                <a:solidFill>
                  <a:srgbClr val="008000"/>
                </a:solidFill>
              </a:rPr>
              <a:t>— </a:t>
            </a:r>
            <a:r>
              <a:rPr lang="uk-UA" sz="4400" b="1" dirty="0" smtClean="0"/>
              <a:t>вселити дитині категорії «невпевнені» віру в себе, похвалити за будь-що, навіть незначне; усмішкою, поглядом дати зрозуміти учню, що серце, душа вчителя розкриті і готові піти на емоційний контакт.</a:t>
            </a:r>
            <a:endParaRPr lang="ru-RU" sz="44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500" dirty="0" smtClean="0"/>
          </a:p>
        </p:txBody>
      </p:sp>
      <p:sp>
        <p:nvSpPr>
          <p:cNvPr id="34819" name="Прямоугольник 2"/>
          <p:cNvSpPr>
            <a:spLocks noChangeArrowheads="1"/>
          </p:cNvSpPr>
          <p:nvPr/>
        </p:nvSpPr>
        <p:spPr bwMode="auto">
          <a:xfrm>
            <a:off x="571500" y="285750"/>
            <a:ext cx="7929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39750" algn="ctr"/>
            <a:r>
              <a:rPr lang="uk-UA" sz="4000" b="1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Прийоми для використання  банку ситуації успіху </a:t>
            </a:r>
            <a:endParaRPr lang="uk-UA" sz="4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234584" y="6413524"/>
            <a:ext cx="1909416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625" y="2000250"/>
            <a:ext cx="8229600" cy="4389438"/>
          </a:xfrm>
        </p:spPr>
        <p:txBody>
          <a:bodyPr>
            <a:normAutofit fontScale="925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dirty="0" smtClean="0"/>
              <a:t>  </a:t>
            </a:r>
            <a:r>
              <a:rPr lang="uk-UA" sz="3600" dirty="0" smtClean="0">
                <a:solidFill>
                  <a:srgbClr val="008000"/>
                </a:solidFill>
              </a:rPr>
              <a:t>Прийом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3600" dirty="0" smtClean="0">
                <a:solidFill>
                  <a:srgbClr val="008000"/>
                </a:solidFill>
              </a:rPr>
              <a:t>  </a:t>
            </a:r>
            <a:r>
              <a:rPr lang="uk-UA" sz="4300" b="1" dirty="0" smtClean="0">
                <a:solidFill>
                  <a:srgbClr val="C00000"/>
                </a:solidFill>
              </a:rPr>
              <a:t>«Анонсування» </a:t>
            </a:r>
            <a:r>
              <a:rPr lang="uk-UA" sz="3600" dirty="0" smtClean="0">
                <a:solidFill>
                  <a:srgbClr val="008000"/>
                </a:solidFill>
              </a:rPr>
              <a:t>—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3600" b="1" dirty="0" smtClean="0"/>
              <a:t>спершу обговорити з учнем, що йому потрібно буде зробити. Це мовби репетиція майбутньої події. «Невпевненим» така попередня підготовка </a:t>
            </a:r>
            <a:r>
              <a:rPr lang="ru-RU" sz="3600" b="1" dirty="0" smtClean="0"/>
              <a:t>створить </a:t>
            </a:r>
            <a:r>
              <a:rPr lang="uk-UA" sz="3600" b="1" dirty="0" smtClean="0"/>
              <a:t>психологічну установку на можливий успіх, дасть упевненість у власних силах.</a:t>
            </a:r>
            <a:endParaRPr lang="ru-RU" sz="3600" b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35843" name="Прямоугольник 2"/>
          <p:cNvSpPr>
            <a:spLocks noChangeArrowheads="1"/>
          </p:cNvSpPr>
          <p:nvPr/>
        </p:nvSpPr>
        <p:spPr bwMode="auto">
          <a:xfrm>
            <a:off x="571500" y="500063"/>
            <a:ext cx="7929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39750" algn="ctr"/>
            <a:r>
              <a:rPr lang="uk-UA" sz="4000" b="1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Прийоми для використання  банку ситуації успіху </a:t>
            </a:r>
            <a:endParaRPr lang="uk-UA" sz="4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378600" y="6413524"/>
            <a:ext cx="1765400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dirty="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625" y="1928813"/>
            <a:ext cx="8229600" cy="4389437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4800" dirty="0" smtClean="0">
                <a:solidFill>
                  <a:srgbClr val="008000"/>
                </a:solidFill>
              </a:rPr>
              <a:t>Застосовуючи прийом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4800" b="1" dirty="0" smtClean="0">
                <a:solidFill>
                  <a:srgbClr val="C00000"/>
                </a:solidFill>
              </a:rPr>
              <a:t>«Гидке каченя»</a:t>
            </a:r>
            <a:r>
              <a:rPr lang="uk-UA" sz="4800" dirty="0" smtClean="0">
                <a:solidFill>
                  <a:srgbClr val="C00000"/>
                </a:solidFill>
              </a:rPr>
              <a:t>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4800" b="1" dirty="0" smtClean="0"/>
              <a:t>для категорії учнів «зневірені», важливо вчасно побачити, впізнати таку дитину, створити всі можливі умови для її розквіту. Необхідно, щоб хтось повірив у неї, забажав допомогти особистості вдосконалитися.</a:t>
            </a:r>
            <a:endParaRPr lang="ru-RU" sz="4800" b="1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500" dirty="0" smtClean="0"/>
          </a:p>
        </p:txBody>
      </p:sp>
      <p:sp>
        <p:nvSpPr>
          <p:cNvPr id="36867" name="Прямоугольник 2"/>
          <p:cNvSpPr>
            <a:spLocks noChangeArrowheads="1"/>
          </p:cNvSpPr>
          <p:nvPr/>
        </p:nvSpPr>
        <p:spPr bwMode="auto">
          <a:xfrm>
            <a:off x="571500" y="500063"/>
            <a:ext cx="7929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39750" algn="ctr"/>
            <a:r>
              <a:rPr lang="uk-UA" sz="4000" b="1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Прийоми для використання  банку ситуації успіху </a:t>
            </a:r>
            <a:endParaRPr lang="uk-UA" sz="4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450608" y="6390655"/>
            <a:ext cx="1693392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uk-UA" sz="2800" smtClean="0">
                <a:solidFill>
                  <a:srgbClr val="008000"/>
                </a:solidFill>
              </a:rPr>
              <a:t>Велика роль учителя і в ситуації типу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uk-UA" sz="3600" b="1" smtClean="0">
                <a:solidFill>
                  <a:srgbClr val="C00000"/>
                </a:solidFill>
              </a:rPr>
              <a:t>«Миша у сметані»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uk-UA" sz="2800" b="1" smtClean="0"/>
              <a:t>Це другий вид «Зневірених», які потрапили у складну ситуацію, проте не перестають боротися до </a:t>
            </a:r>
            <a:r>
              <a:rPr lang="ru-RU" sz="2800" b="1" smtClean="0"/>
              <a:t>перемоги. </a:t>
            </a:r>
            <a:r>
              <a:rPr lang="uk-UA" sz="2800" b="1" smtClean="0"/>
              <a:t>Тут потрібно, щоб вчасно надійшла допомога, треба підтримати прагнення дитини стати на ноги, вселити впевненість у власні сили.</a:t>
            </a:r>
            <a:endParaRPr lang="ru-RU" sz="2800" smtClean="0">
              <a:solidFill>
                <a:srgbClr val="008000"/>
              </a:solidFill>
            </a:endParaRPr>
          </a:p>
        </p:txBody>
      </p:sp>
      <p:sp>
        <p:nvSpPr>
          <p:cNvPr id="37891" name="Прямоугольник 2"/>
          <p:cNvSpPr>
            <a:spLocks noChangeArrowheads="1"/>
          </p:cNvSpPr>
          <p:nvPr/>
        </p:nvSpPr>
        <p:spPr bwMode="auto">
          <a:xfrm>
            <a:off x="571500" y="214313"/>
            <a:ext cx="7929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39750" algn="ctr"/>
            <a:r>
              <a:rPr lang="uk-UA" sz="4000" b="1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Прийоми для використання  банку ситуації успіху </a:t>
            </a:r>
            <a:endParaRPr lang="uk-UA" sz="4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234584" y="6413524"/>
            <a:ext cx="1909416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uk-UA" sz="3200" b="1" dirty="0" smtClean="0">
                <a:solidFill>
                  <a:srgbClr val="C00000"/>
                </a:solidFill>
              </a:rPr>
              <a:t>6. Модульна технологія</a:t>
            </a:r>
            <a:r>
              <a:rPr lang="ru-RU" sz="3200" b="1" dirty="0" smtClean="0">
                <a:solidFill>
                  <a:srgbClr val="C00000"/>
                </a:solidFill>
              </a:rPr>
              <a:t> у </a:t>
            </a:r>
            <a:r>
              <a:rPr lang="ru-RU" sz="3200" b="1" dirty="0" err="1" smtClean="0">
                <a:solidFill>
                  <a:srgbClr val="C00000"/>
                </a:solidFill>
              </a:rPr>
              <a:t>викладанні</a:t>
            </a:r>
            <a:r>
              <a:rPr lang="ru-RU" sz="3200" b="1" dirty="0" smtClean="0">
                <a:solidFill>
                  <a:srgbClr val="C00000"/>
                </a:solidFill>
              </a:rPr>
              <a:t> математики 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480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338047" y="6413524"/>
            <a:ext cx="1765400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628650" y="214313"/>
            <a:ext cx="8301038" cy="2357437"/>
          </a:xfrm>
        </p:spPr>
        <p:txBody>
          <a:bodyPr/>
          <a:lstStyle/>
          <a:p>
            <a:pPr algn="ctr" eaLnBrk="1" hangingPunct="1"/>
            <a:r>
              <a:rPr lang="uk-UA" sz="3200" b="1" smtClean="0">
                <a:solidFill>
                  <a:srgbClr val="C00000"/>
                </a:solidFill>
              </a:rPr>
              <a:t>Приклад використання модульної технології у процесі вивчення математики </a:t>
            </a:r>
            <a:br>
              <a:rPr lang="uk-UA" sz="3200" b="1" smtClean="0">
                <a:solidFill>
                  <a:srgbClr val="C00000"/>
                </a:solidFill>
              </a:rPr>
            </a:br>
            <a:r>
              <a:rPr lang="uk-UA" sz="3200" smtClean="0"/>
              <a:t>Структура модуля «Числові послідовності» (алгебра, </a:t>
            </a:r>
            <a:r>
              <a:rPr lang="ru-RU" sz="3200" smtClean="0"/>
              <a:t>9 </a:t>
            </a:r>
            <a:r>
              <a:rPr lang="uk-UA" sz="3200" smtClean="0"/>
              <a:t>клас). </a:t>
            </a:r>
            <a:br>
              <a:rPr lang="uk-UA" sz="3200" smtClean="0"/>
            </a:br>
            <a:endParaRPr lang="ru-RU" sz="3200" b="1" smtClean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2071678"/>
          <a:ext cx="9144000" cy="4786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090568" y="6413524"/>
            <a:ext cx="2053432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143000"/>
          </a:xfrm>
        </p:spPr>
        <p:txBody>
          <a:bodyPr/>
          <a:lstStyle/>
          <a:p>
            <a:pPr algn="ctr" eaLnBrk="1" hangingPunct="1"/>
            <a:r>
              <a:rPr lang="uk-UA" sz="3200" b="1" smtClean="0">
                <a:solidFill>
                  <a:srgbClr val="C00000"/>
                </a:solidFill>
              </a:rPr>
              <a:t>7. Авторські  технології</a:t>
            </a:r>
            <a:r>
              <a:rPr lang="ru-RU" sz="3200" b="1" smtClean="0">
                <a:solidFill>
                  <a:srgbClr val="C00000"/>
                </a:solidFill>
              </a:rPr>
              <a:t> у викладанні математики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3400" b="1" dirty="0" smtClean="0">
                <a:solidFill>
                  <a:srgbClr val="C00000"/>
                </a:solidFill>
              </a:rPr>
              <a:t> Технологія 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3400" b="1" dirty="0" smtClean="0">
                <a:solidFill>
                  <a:srgbClr val="C00000"/>
                </a:solidFill>
              </a:rPr>
              <a:t>«Укрупнення дидактичних одиниць - УДЕ»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3400" b="1" dirty="0" smtClean="0">
                <a:solidFill>
                  <a:srgbClr val="C00000"/>
                </a:solidFill>
              </a:rPr>
              <a:t> (П. </a:t>
            </a:r>
            <a:r>
              <a:rPr lang="uk-UA" sz="3400" b="1" dirty="0" err="1" smtClean="0">
                <a:solidFill>
                  <a:srgbClr val="C00000"/>
                </a:solidFill>
              </a:rPr>
              <a:t>Ерднієв</a:t>
            </a:r>
            <a:r>
              <a:rPr lang="uk-UA" sz="3400" b="1" dirty="0" smtClean="0">
                <a:solidFill>
                  <a:srgbClr val="C00000"/>
                </a:solidFill>
              </a:rPr>
              <a:t>)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b="1" dirty="0" smtClean="0">
                <a:solidFill>
                  <a:srgbClr val="C00000"/>
                </a:solidFill>
              </a:rPr>
              <a:t>    </a:t>
            </a:r>
            <a:r>
              <a:rPr lang="uk-UA" b="1" dirty="0" smtClean="0">
                <a:solidFill>
                  <a:srgbClr val="003300"/>
                </a:solidFill>
              </a:rPr>
              <a:t>являє собою інтеграцію таких підходів до навчання, як:</a:t>
            </a:r>
            <a:endParaRPr lang="ru-RU" b="1" dirty="0" smtClean="0">
              <a:solidFill>
                <a:srgbClr val="003300"/>
              </a:solidFill>
            </a:endParaRPr>
          </a:p>
          <a:p>
            <a:pPr marL="531813" indent="158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b="1" dirty="0" smtClean="0">
                <a:solidFill>
                  <a:srgbClr val="003300"/>
                </a:solidFill>
              </a:rPr>
              <a:t>а) спільне і одночасне вивчення взаємопов'язаних дій, операцій, функцій, теорем і т.п.;</a:t>
            </a:r>
            <a:endParaRPr lang="ru-RU" b="1" dirty="0" smtClean="0">
              <a:solidFill>
                <a:srgbClr val="003300"/>
              </a:solidFill>
            </a:endParaRPr>
          </a:p>
          <a:p>
            <a:pPr marL="531813" indent="158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b="1" dirty="0" smtClean="0">
                <a:solidFill>
                  <a:srgbClr val="003300"/>
                </a:solidFill>
              </a:rPr>
              <a:t>б) забезпечення єдності процесів складання та розв'язування задач;</a:t>
            </a:r>
            <a:endParaRPr lang="ru-RU" b="1" dirty="0" smtClean="0">
              <a:solidFill>
                <a:srgbClr val="003300"/>
              </a:solidFill>
            </a:endParaRPr>
          </a:p>
          <a:p>
            <a:pPr marL="531813" indent="158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b="1" dirty="0" smtClean="0">
                <a:solidFill>
                  <a:srgbClr val="003300"/>
                </a:solidFill>
              </a:rPr>
              <a:t>в) звернення структури вправи;</a:t>
            </a:r>
            <a:endParaRPr lang="ru-RU" b="1" dirty="0" smtClean="0">
              <a:solidFill>
                <a:srgbClr val="003300"/>
              </a:solidFill>
            </a:endParaRPr>
          </a:p>
          <a:p>
            <a:pPr marL="531813" indent="158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b="1" dirty="0" smtClean="0">
                <a:solidFill>
                  <a:srgbClr val="003300"/>
                </a:solidFill>
              </a:rPr>
              <a:t>г) виявлення складної природи математичного знання, досягнення системності знань;</a:t>
            </a:r>
            <a:br>
              <a:rPr lang="uk-UA" b="1" dirty="0" smtClean="0">
                <a:solidFill>
                  <a:srgbClr val="003300"/>
                </a:solidFill>
              </a:rPr>
            </a:br>
            <a:r>
              <a:rPr lang="uk-UA" b="1" dirty="0" smtClean="0">
                <a:solidFill>
                  <a:srgbClr val="003300"/>
                </a:solidFill>
              </a:rPr>
              <a:t>д) доповнення у системі вправ. </a:t>
            </a:r>
          </a:p>
          <a:p>
            <a:pPr marL="531813" indent="158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>
              <a:solidFill>
                <a:srgbClr val="0033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4763" indent="52705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6946552" y="6459550"/>
            <a:ext cx="2197448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642938"/>
          </a:xfrm>
        </p:spPr>
        <p:txBody>
          <a:bodyPr/>
          <a:lstStyle/>
          <a:p>
            <a:pPr algn="ctr" eaLnBrk="1" hangingPunct="1"/>
            <a:r>
              <a:rPr lang="uk-UA" sz="3200" b="1" smtClean="0">
                <a:solidFill>
                  <a:srgbClr val="C00000"/>
                </a:solidFill>
              </a:rPr>
              <a:t> Ключовий елемент технології «УДЕ»</a:t>
            </a:r>
            <a:endParaRPr lang="ru-RU" sz="3200" b="1" smtClean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rgbClr val="C00000"/>
              </a:buClr>
              <a:buFontTx/>
              <a:buChar char="-"/>
              <a:defRPr/>
            </a:pPr>
            <a:r>
              <a:rPr lang="uk-UA" sz="3200" b="1" dirty="0" smtClean="0">
                <a:solidFill>
                  <a:srgbClr val="C00000"/>
                </a:solidFill>
              </a:rPr>
              <a:t>вправа-тріада</a:t>
            </a:r>
            <a:r>
              <a:rPr lang="uk-UA" sz="3200" dirty="0" smtClean="0">
                <a:solidFill>
                  <a:srgbClr val="C00000"/>
                </a:solidFill>
              </a:rPr>
              <a:t>,</a:t>
            </a:r>
            <a:r>
              <a:rPr lang="uk-UA" sz="2800" dirty="0" smtClean="0">
                <a:solidFill>
                  <a:srgbClr val="008000"/>
                </a:solidFill>
              </a:rPr>
              <a:t> </a:t>
            </a:r>
            <a:r>
              <a:rPr lang="uk-UA" sz="2800" dirty="0" smtClean="0">
                <a:solidFill>
                  <a:srgbClr val="002060"/>
                </a:solidFill>
              </a:rPr>
              <a:t>елементи якої розглядаються на 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rgbClr val="C00000"/>
              </a:buClr>
              <a:buFont typeface="Wingdings 2"/>
              <a:buNone/>
              <a:defRPr/>
            </a:pPr>
            <a:r>
              <a:rPr lang="uk-UA" sz="2800" dirty="0" smtClean="0">
                <a:solidFill>
                  <a:srgbClr val="002060"/>
                </a:solidFill>
              </a:rPr>
              <a:t>одному занятті: </a:t>
            </a:r>
          </a:p>
          <a:p>
            <a:pPr indent="1588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    а) вихідна задача</a:t>
            </a:r>
          </a:p>
          <a:p>
            <a:pPr indent="1588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б) її звернення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     в) узагальнення </a:t>
            </a:r>
          </a:p>
          <a:p>
            <a:pPr marL="0" indent="5334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800" dirty="0" smtClean="0">
                <a:solidFill>
                  <a:srgbClr val="002060"/>
                </a:solidFill>
              </a:rPr>
              <a:t>При цьому в роботі над математичною задачею виділяються </a:t>
            </a:r>
            <a:r>
              <a:rPr lang="uk-UA" sz="2800" dirty="0" smtClean="0">
                <a:solidFill>
                  <a:srgbClr val="002060"/>
                </a:solidFill>
                <a:latin typeface="Arial Black" pitchFamily="34" charset="0"/>
              </a:rPr>
              <a:t>4</a:t>
            </a:r>
            <a:r>
              <a:rPr lang="uk-UA" sz="2800" dirty="0" smtClean="0">
                <a:solidFill>
                  <a:srgbClr val="002060"/>
                </a:solidFill>
              </a:rPr>
              <a:t> послідовних і взаємопов'язаних </a:t>
            </a:r>
            <a:r>
              <a:rPr lang="uk-UA" sz="2800" b="1" dirty="0" smtClean="0">
                <a:solidFill>
                  <a:srgbClr val="C00000"/>
                </a:solidFill>
              </a:rPr>
              <a:t>етапи: </a:t>
            </a:r>
          </a:p>
          <a:p>
            <a:pPr marL="533400" indent="-4413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1. Складання вправи</a:t>
            </a:r>
          </a:p>
          <a:p>
            <a:pPr marL="533400" indent="-4413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2. Виконання вправи</a:t>
            </a:r>
          </a:p>
          <a:p>
            <a:pPr marL="533400" indent="-4413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3. Перевірка відповіді (контроль)</a:t>
            </a:r>
          </a:p>
          <a:p>
            <a:pPr marL="533400" indent="-44132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800" b="1" dirty="0" smtClean="0">
                <a:solidFill>
                  <a:srgbClr val="C00000"/>
                </a:solidFill>
              </a:rPr>
              <a:t>4. Перехід до родинної, але більш складної вправи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020272" y="6570668"/>
            <a:ext cx="1909416" cy="111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dirty="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000125"/>
          </a:xfrm>
        </p:spPr>
        <p:txBody>
          <a:bodyPr/>
          <a:lstStyle/>
          <a:p>
            <a:pPr algn="ctr" eaLnBrk="1" hangingPunct="1"/>
            <a:r>
              <a:rPr lang="uk-UA" sz="3200" b="1" smtClean="0">
                <a:solidFill>
                  <a:srgbClr val="C00000"/>
                </a:solidFill>
              </a:rPr>
              <a:t>Технологія навчання в математиці на основі розв'язання задач (Р. Хазанкін)</a:t>
            </a:r>
            <a:endParaRPr lang="ru-RU" sz="3200" b="1" smtClean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50" y="1357313"/>
            <a:ext cx="8686800" cy="4960937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3500" b="1" dirty="0" smtClean="0">
                <a:solidFill>
                  <a:schemeClr val="accent1">
                    <a:lumMod val="75000"/>
                  </a:schemeClr>
                </a:solidFill>
              </a:rPr>
              <a:t>Концептуальні положення:</a:t>
            </a:r>
            <a:endParaRPr lang="ru-RU" sz="35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особистісний підхід, педагогіка успіху, педагогіка співробітництва;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навчати математики = навчати вирішення завдань;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навчати вирішення завдань = навчати вмінням типізації + вміння вирішувати типові завдання;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індивідуалізація навчання «важких» і «обдарованих»;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органічний зв'язок індивідуальної та колективної діяльності;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управління спілкуванням старших і молодших школярів;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 поєднання урочної та позаурочної роботи.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4763" indent="52705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092280" y="6237312"/>
            <a:ext cx="1837408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714375"/>
          </a:xfrm>
        </p:spPr>
        <p:txBody>
          <a:bodyPr/>
          <a:lstStyle/>
          <a:p>
            <a:pPr algn="ctr" eaLnBrk="1" hangingPunct="1"/>
            <a:r>
              <a:rPr lang="uk-UA" sz="3200" b="1" smtClean="0">
                <a:solidFill>
                  <a:srgbClr val="C00000"/>
                </a:solidFill>
              </a:rPr>
              <a:t>Складові авторської технології Р. Хазанкіна</a:t>
            </a:r>
            <a:endParaRPr lang="ru-RU" sz="3200" b="1" smtClean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786438"/>
          </a:xfrm>
        </p:spPr>
        <p:txBody>
          <a:bodyPr>
            <a:normAutofit fontScale="8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b="1" dirty="0" smtClean="0">
                <a:solidFill>
                  <a:srgbClr val="C00000"/>
                </a:solidFill>
              </a:rPr>
              <a:t>   </a:t>
            </a:r>
          </a:p>
          <a:p>
            <a:pPr marL="27432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uk-UA" sz="3100" b="1" dirty="0" smtClean="0">
                <a:solidFill>
                  <a:schemeClr val="accent1">
                    <a:lumMod val="75000"/>
                  </a:schemeClr>
                </a:solidFill>
              </a:rPr>
              <a:t>нетрадиційно побудовані урок-лекція</a:t>
            </a:r>
          </a:p>
          <a:p>
            <a:pPr marL="27432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sz="3100" b="1" dirty="0" smtClean="0">
                <a:solidFill>
                  <a:schemeClr val="accent1">
                    <a:lumMod val="75000"/>
                  </a:schemeClr>
                </a:solidFill>
              </a:rPr>
              <a:t>уроки рішення «ключових завдань»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uk-UA" b="1" i="1" dirty="0" smtClean="0">
                <a:solidFill>
                  <a:schemeClr val="accent1">
                    <a:lumMod val="75000"/>
                  </a:schemeClr>
                </a:solidFill>
              </a:rPr>
              <a:t>вичленення мінімального числа основних завдань по темі, рішення кожної задачі різними методами, рішення системи завдань, перевірка вирішення завдань однокласниками, самостійне складання завдань, участь у конкурсах і олімпіадах)</a:t>
            </a:r>
          </a:p>
          <a:p>
            <a:pPr marL="27432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sz="3100" b="1" dirty="0" smtClean="0">
                <a:solidFill>
                  <a:schemeClr val="accent1">
                    <a:lumMod val="75000"/>
                  </a:schemeClr>
                </a:solidFill>
              </a:rPr>
              <a:t>уроки-консультації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b="1" i="1" dirty="0" smtClean="0">
                <a:solidFill>
                  <a:schemeClr val="accent1">
                    <a:lumMod val="75000"/>
                  </a:schemeClr>
                </a:solidFill>
              </a:rPr>
              <a:t>(питання учнів за заздалегідь заготовленим картками, робота з картками: аналіз, узагальнення, доповнення карток)</a:t>
            </a:r>
          </a:p>
          <a:p>
            <a:pPr marL="274320" indent="-27432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uk-UA" sz="3100" b="1" dirty="0" smtClean="0">
                <a:solidFill>
                  <a:schemeClr val="accent1">
                    <a:lumMod val="75000"/>
                  </a:schemeClr>
                </a:solidFill>
              </a:rPr>
              <a:t> залікові уроки </a:t>
            </a:r>
            <a:r>
              <a:rPr lang="uk-UA" b="1" i="1" dirty="0" smtClean="0">
                <a:solidFill>
                  <a:schemeClr val="accent1">
                    <a:lumMod val="75000"/>
                  </a:schemeClr>
                </a:solidFill>
              </a:rPr>
              <a:t>(виконання індивідуального завдання, усний звіт старшокласнику, корекція при роботі в парі до повного розуміння, виставлення трьох оцінок - за відповідь з теорії, за рішення задачі з картки, за ведення зошита; мотивація оцінок)</a:t>
            </a:r>
            <a:endParaRPr lang="ru-RU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378600" y="6413524"/>
            <a:ext cx="1765400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851648" cy="1142984"/>
          </a:xfrm>
        </p:spPr>
        <p:txBody>
          <a:bodyPr/>
          <a:lstStyle/>
          <a:p>
            <a:pPr marL="54864" lvl="1" algn="ctr" eaLnBrk="1" fontAlgn="auto" hangingPunct="1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tx1"/>
                </a:solidFill>
              </a:rPr>
              <a:t> </a:t>
            </a:r>
            <a:r>
              <a:rPr lang="uk-UA" sz="2800" b="1" dirty="0">
                <a:solidFill>
                  <a:schemeClr val="tx1"/>
                </a:solidFill>
              </a:rPr>
              <a:t>Категорії педагогічних технологій </a:t>
            </a:r>
            <a:br>
              <a:rPr lang="uk-UA" sz="2800" b="1" dirty="0">
                <a:solidFill>
                  <a:schemeClr val="tx1"/>
                </a:solidFill>
              </a:rPr>
            </a:br>
            <a:r>
              <a:rPr lang="uk-UA" sz="2800" b="1" dirty="0">
                <a:solidFill>
                  <a:schemeClr val="tx1"/>
                </a:solidFill>
              </a:rPr>
              <a:t>( </a:t>
            </a:r>
            <a:r>
              <a:rPr lang="uk-UA" sz="2800" b="1" dirty="0" err="1">
                <a:solidFill>
                  <a:schemeClr val="tx1"/>
                </a:solidFill>
              </a:rPr>
              <a:t>Анищенко</a:t>
            </a:r>
            <a:r>
              <a:rPr lang="uk-UA" sz="2800" b="1" dirty="0">
                <a:solidFill>
                  <a:schemeClr val="tx1"/>
                </a:solidFill>
              </a:rPr>
              <a:t> О.В.)</a:t>
            </a:r>
            <a:r>
              <a:rPr lang="ru-RU" sz="2800" b="1" dirty="0">
                <a:solidFill>
                  <a:sysClr val="windowText" lastClr="000000"/>
                </a:solidFill>
              </a:rPr>
              <a:t/>
            </a:r>
            <a:br>
              <a:rPr lang="ru-RU" sz="2800" b="1" dirty="0">
                <a:solidFill>
                  <a:sysClr val="windowText" lastClr="000000"/>
                </a:solidFill>
              </a:rPr>
            </a:br>
            <a:endParaRPr lang="ru-RU" sz="1800" dirty="0">
              <a:solidFill>
                <a:sysClr val="windowText" lastClr="000000"/>
              </a:solidFill>
            </a:endParaRPr>
          </a:p>
        </p:txBody>
      </p:sp>
      <p:sp>
        <p:nvSpPr>
          <p:cNvPr id="819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85804" y="1071546"/>
          <a:ext cx="8229600" cy="5175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668344" y="6237312"/>
            <a:ext cx="126134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>
            <a:lvl1pPr marL="0" marR="4572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uk-UA" sz="3200" b="1" smtClean="0">
                <a:solidFill>
                  <a:srgbClr val="C00000"/>
                </a:solidFill>
              </a:rPr>
              <a:t>Паркова технологія навчання математики    (А. Гольдін)</a:t>
            </a:r>
            <a:endParaRPr lang="ru-RU" sz="3200" b="1" smtClean="0">
              <a:solidFill>
                <a:srgbClr val="C00000"/>
              </a:solidFill>
            </a:endParaRPr>
          </a:p>
        </p:txBody>
      </p:sp>
      <p:sp>
        <p:nvSpPr>
          <p:cNvPr id="45059" name="Содержимое 3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51435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uk-UA" b="1" smtClean="0">
                <a:solidFill>
                  <a:srgbClr val="C00000"/>
                </a:solidFill>
              </a:rPr>
              <a:t>   </a:t>
            </a:r>
            <a:r>
              <a:rPr lang="uk-UA" sz="3200" b="1" smtClean="0">
                <a:solidFill>
                  <a:srgbClr val="002060"/>
                </a:solidFill>
              </a:rPr>
              <a:t>Етапи вивчення  теми :</a:t>
            </a:r>
            <a:endParaRPr lang="ru-RU" sz="3200" b="1" smtClean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uk-UA" sz="3200" smtClean="0">
                <a:solidFill>
                  <a:srgbClr val="002060"/>
                </a:solidFill>
              </a:rPr>
              <a:t>   </a:t>
            </a:r>
            <a:r>
              <a:rPr lang="uk-UA" sz="3000" smtClean="0">
                <a:solidFill>
                  <a:srgbClr val="002060"/>
                </a:solidFill>
              </a:rPr>
              <a:t>1) Вступна лекція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uk-UA" sz="1100" smtClean="0">
                <a:solidFill>
                  <a:srgbClr val="002060"/>
                </a:solidFill>
              </a:rPr>
              <a:t> </a:t>
            </a:r>
            <a:r>
              <a:rPr lang="uk-UA" sz="3000" smtClean="0">
                <a:solidFill>
                  <a:srgbClr val="002060"/>
                </a:solidFill>
              </a:rPr>
              <a:t/>
            </a:r>
            <a:br>
              <a:rPr lang="uk-UA" sz="3000" smtClean="0">
                <a:solidFill>
                  <a:srgbClr val="002060"/>
                </a:solidFill>
              </a:rPr>
            </a:br>
            <a:r>
              <a:rPr lang="uk-UA" sz="3000" smtClean="0">
                <a:solidFill>
                  <a:srgbClr val="002060"/>
                </a:solidFill>
              </a:rPr>
              <a:t>2) Запуск у різновікових парах і групах змінного складу (для чого навчальний матеріал розбивається на відповідні модулі)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uk-UA" sz="800" smtClean="0">
                <a:solidFill>
                  <a:srgbClr val="002060"/>
                </a:solidFill>
              </a:rPr>
              <a:t> </a:t>
            </a:r>
            <a:r>
              <a:rPr lang="uk-UA" sz="1000" smtClean="0">
                <a:solidFill>
                  <a:srgbClr val="002060"/>
                </a:solidFill>
              </a:rPr>
              <a:t> </a:t>
            </a:r>
            <a:r>
              <a:rPr lang="uk-UA" sz="3000" smtClean="0">
                <a:solidFill>
                  <a:srgbClr val="002060"/>
                </a:solidFill>
              </a:rPr>
              <a:t/>
            </a:r>
            <a:br>
              <a:rPr lang="uk-UA" sz="3000" smtClean="0">
                <a:solidFill>
                  <a:srgbClr val="002060"/>
                </a:solidFill>
              </a:rPr>
            </a:br>
            <a:r>
              <a:rPr lang="uk-UA" sz="3000" smtClean="0">
                <a:solidFill>
                  <a:srgbClr val="002060"/>
                </a:solidFill>
              </a:rPr>
              <a:t>3) Взаємообмін навчальним матеріалом у одновікових варіаційних парах і малих групах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uk-UA" sz="800" smtClean="0">
                <a:solidFill>
                  <a:srgbClr val="002060"/>
                </a:solidFill>
              </a:rPr>
              <a:t> </a:t>
            </a:r>
            <a:r>
              <a:rPr lang="uk-UA" sz="3000" smtClean="0">
                <a:solidFill>
                  <a:srgbClr val="002060"/>
                </a:solidFill>
              </a:rPr>
              <a:t/>
            </a:r>
            <a:br>
              <a:rPr lang="uk-UA" sz="3000" smtClean="0">
                <a:solidFill>
                  <a:srgbClr val="002060"/>
                </a:solidFill>
              </a:rPr>
            </a:br>
            <a:r>
              <a:rPr lang="uk-UA" sz="3000" smtClean="0">
                <a:solidFill>
                  <a:srgbClr val="002060"/>
                </a:solidFill>
              </a:rPr>
              <a:t>4) Контрольне заняття</a:t>
            </a:r>
            <a:endParaRPr lang="ru-RU" sz="3000" smtClean="0">
              <a:solidFill>
                <a:srgbClr val="002060"/>
              </a:solidFill>
            </a:endParaRPr>
          </a:p>
        </p:txBody>
      </p:sp>
      <p:sp>
        <p:nvSpPr>
          <p:cNvPr id="4" name="Подзаголовок 6"/>
          <p:cNvSpPr txBox="1">
            <a:spLocks/>
          </p:cNvSpPr>
          <p:nvPr/>
        </p:nvSpPr>
        <p:spPr bwMode="auto">
          <a:xfrm>
            <a:off x="7306592" y="6413524"/>
            <a:ext cx="1837408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63" y="214313"/>
            <a:ext cx="8229600" cy="6357937"/>
          </a:xfrm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800" dirty="0" smtClean="0"/>
              <a:t>   </a:t>
            </a:r>
            <a:r>
              <a:rPr lang="uk-UA" sz="2800" dirty="0" smtClean="0">
                <a:solidFill>
                  <a:schemeClr val="accent1">
                    <a:lumMod val="50000"/>
                  </a:schemeClr>
                </a:solidFill>
              </a:rPr>
              <a:t>Тенденція інтегрованого підходу до навчання викликала до життя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3200" b="1" dirty="0" smtClean="0">
                <a:solidFill>
                  <a:srgbClr val="C00000"/>
                </a:solidFill>
              </a:rPr>
              <a:t>технологію інтеграції математики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800" b="1" dirty="0" smtClean="0">
                <a:solidFill>
                  <a:schemeClr val="accent1">
                    <a:lumMod val="50000"/>
                  </a:schemeClr>
                </a:solidFill>
              </a:rPr>
              <a:t>як базового шкільного предмета з інформатикою, фізикою, історією, літературою, англійською мовою і т.д. Цілі інтегрованих курсів - формування цілісного та гармонійного розуміння і сприйняття світу. Для досягнення цієї мети створюється комплексна програма інтегрованого курсу, для якої дуже важливий як відбір змісту, так і принципи її конструювання. Потім - проектування інтегрованих уроків, навчальних завдань і способів оцінки результатів навчальної діяльності учнів.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6"/>
          <p:cNvSpPr txBox="1">
            <a:spLocks/>
          </p:cNvSpPr>
          <p:nvPr/>
        </p:nvSpPr>
        <p:spPr bwMode="auto">
          <a:xfrm>
            <a:off x="7090568" y="6413524"/>
            <a:ext cx="2053432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dirty="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1450" y="747713"/>
            <a:ext cx="8686800" cy="5895975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Сучасні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педагогічні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технології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крім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відповідей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питання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«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Чому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навчати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?», «Для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чого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навчати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?», « Як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навчати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?»,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дають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відповідь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на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</a:rPr>
              <a:t>питання</a:t>
            </a:r>
            <a:endParaRPr lang="ru-RU" sz="4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</a:rPr>
              <a:t>« Як </a:t>
            </a:r>
            <a:r>
              <a:rPr lang="ru-RU" sz="5400" b="1" dirty="0" err="1" smtClean="0">
                <a:solidFill>
                  <a:srgbClr val="FF0000"/>
                </a:solidFill>
              </a:rPr>
              <a:t>навчати</a:t>
            </a:r>
            <a:r>
              <a:rPr lang="ru-RU" sz="5400" b="1" dirty="0" smtClean="0">
                <a:solidFill>
                  <a:srgbClr val="FF0000"/>
                </a:solidFill>
              </a:rPr>
              <a:t> результативно?»!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6"/>
          <p:cNvSpPr txBox="1">
            <a:spLocks/>
          </p:cNvSpPr>
          <p:nvPr/>
        </p:nvSpPr>
        <p:spPr bwMode="auto">
          <a:xfrm>
            <a:off x="7387470" y="6413524"/>
            <a:ext cx="1693392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75" y="676275"/>
            <a:ext cx="8786813" cy="6181725"/>
          </a:xfrm>
        </p:spPr>
        <p:txBody>
          <a:bodyPr>
            <a:normAutofit fontScale="2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7200" b="1" dirty="0" smtClean="0"/>
              <a:t>Список використаних джерел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Анищенко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О. В. Сучасні педагогічні технології: Курс лекцій: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./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О. В. Анищенко; За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заг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ред. Н. І.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Яковець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Ніжин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нац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держ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ун-т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М. Гоголя. –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Ніжин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2005. – 198 с.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Бабіченко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С.В.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Оособистісно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орієнтовний підхід до процесу навчання математики через елементи технології  «Створення  ситуації успіху»  // Математика в школах України. – 2006. - №3(123). – С.2-6.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Безпальчук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С. С. Інформаційні технології. Методика використання програмного засобу «Програмно-методичний комплекс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ТерМ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підтримки практичної навчальної математичної діяльності» на уроках математики // Математика в школах України. - 2007. -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№13-14 (169-170)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– С.50-57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Біляковська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О. О. Використання модульної технології під час вивчення математики // Математика в школах України. - 2007. -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№4 (160)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– С.18-20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Брайопольська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Ж. Нові освітні технології у навчанні математики // Математика . Шкільний світ. - 2009. -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№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516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– С.50-57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Гін А. О.  Прийоми педагогічної техніки.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Х.: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Веста: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Видавництво «Ранок»,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2007. — 176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Дичківська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І.М. Інноваційні педагогічні технології: [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.] /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Дичківська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І.М. - К.: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Академвидав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, 2004. - 352 с.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Захарчук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Т. В. Інноваційні технології навчання в сучасній школі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www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osvita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ua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school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technol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Ігнатенко М. Сучасні освітні технології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М. Ігнатенко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Математика в школі.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-2003. - № 4. -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2-6.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Колчук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Т. О. Проектні технології навчання математики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osvita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ua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school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technol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Концепція математичної освіти 12-річної школи // Математика в школі. - 2002. -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№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2 . – С.12-17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Маркова І. С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Інтерактивні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технології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на уроках математики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.-  Харків: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Видавництво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 ВГ «Основа»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, 2007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Методика и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технология обучения математике.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Курс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лекций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 пособие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вузов /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науч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ред.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Н.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Л.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Стефа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новой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Н. С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Подходовой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М.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Дрофа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2005. — 416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ил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Наказ МОН  №854 від 11.09.2009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Про затвердження нової редакції Концепції профільного навчання у старшій школі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http://osvita.ua/legislation/Ser_osv/4827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Освітні технології: навчально-методичний посібник / О.М.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Пєхота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, А.З.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КіктенкоЮ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О.М.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Любарська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та ін.; За ред. О. М.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Пєхоти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– К.:Видавництво А. С. К. , 2003. – 255 с.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Підласий І. П. Практична педагогіка або три технології. Інтерактивний підручник для педагогів ринкової систе­ми освіти.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К.: Видавничий Дім «Слово»,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2004. —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616 с.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Пометун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О.,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Пироженко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Л.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Сучасний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урок: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інтерактивні технології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— К.: АСК, 2003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Програмний засіб «Програмно-методичний комплекс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ТерМ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VII підтримки практичної навчальної матема­тичної діяльності»: Методичні рекомендації вчителям.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25775375.03.01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МРВ; Вип.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Г.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К. Сучасні освітні технології /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www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osvita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ua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school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technol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Сікорський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І. Модульно-рейтингова система навчання у ліцеях.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Л.: Академічний експрес,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1997.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Страздина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Е. А Интерактивное обучение на уроках математики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uk-UA" sz="4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http://pedsovet.org/component/option,com_mtree/task,viewlink/link_id,4417/Itemid,118/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Сучасні технології в освіті: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Реком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бібліогр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покажч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Ч. 1. Сучасні технології навчання / АПН України. ДНПБ України ім. В. О. Сухомлинського; Уклад.: І. П.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Моісєєва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, Н. Д.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Грудініна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; Наук консультант і автор вступ. ст. І. Г. Єрмаков; Передмова Л. О. Пономаренко; Наук. ред. Т. Ф.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Букшина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Бібліогр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ред. Є. К. Бабич;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Відп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. за вип. Л. О. Пономаренко; Рецензент Л. І. Даниленко. – К., 2005. – 211 с.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66700" indent="-233363" eaLnBrk="1" fontAlgn="auto" hangingPunct="1">
              <a:spcAft>
                <a:spcPts val="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Хавелов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С.В. Інформаційні технології на уроках математики. Пакет DG-динамічна геометрія Математика в школах України №33(297) 11.2010, с. 2-3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1414"/>
            <a:ext cx="7851648" cy="13573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200" dirty="0" smtClean="0">
                <a:solidFill>
                  <a:schemeClr val="tx1"/>
                </a:solidFill>
              </a:rPr>
              <a:t>Технології навчання на основі</a:t>
            </a:r>
            <a:br>
              <a:rPr lang="uk-UA" sz="3200" dirty="0" smtClean="0">
                <a:solidFill>
                  <a:schemeClr val="tx1"/>
                </a:solidFill>
              </a:rPr>
            </a:br>
            <a:r>
              <a:rPr lang="uk-UA" sz="3200" dirty="0" smtClean="0">
                <a:solidFill>
                  <a:schemeClr val="tx1"/>
                </a:solidFill>
              </a:rPr>
              <a:t> особистісної і життєтворчої орієнтації </a:t>
            </a:r>
            <a:br>
              <a:rPr lang="uk-UA" sz="3200" dirty="0" smtClean="0">
                <a:solidFill>
                  <a:schemeClr val="tx1"/>
                </a:solidFill>
              </a:rPr>
            </a:br>
            <a:r>
              <a:rPr lang="uk-UA" sz="3200" dirty="0" smtClean="0">
                <a:solidFill>
                  <a:schemeClr val="tx1"/>
                </a:solidFill>
              </a:rPr>
              <a:t>педагогічного процесу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219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57158" y="1500174"/>
          <a:ext cx="8515350" cy="4929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882656" y="6413524"/>
            <a:ext cx="126134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>
            <a:lvl1pPr marL="0" marR="4572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785813" y="1928813"/>
            <a:ext cx="3786187" cy="4500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851648" cy="1828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200" dirty="0" smtClean="0">
                <a:solidFill>
                  <a:schemeClr val="tx1"/>
                </a:solidFill>
              </a:rPr>
              <a:t>Технології навчання на основі активізації та інтенсифікації діяльності учнів. Інтерактивне навчання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0244" name="Содержимое 2"/>
          <p:cNvSpPr>
            <a:spLocks noGrp="1"/>
          </p:cNvSpPr>
          <p:nvPr>
            <p:ph type="subTitle" idx="1"/>
          </p:nvPr>
        </p:nvSpPr>
        <p:spPr>
          <a:xfrm>
            <a:off x="1000125" y="2214563"/>
            <a:ext cx="3143250" cy="4286250"/>
          </a:xfrm>
        </p:spPr>
        <p:txBody>
          <a:bodyPr/>
          <a:lstStyle/>
          <a:p>
            <a:pPr marR="0" algn="ctr" eaLnBrk="1" hangingPunct="1">
              <a:lnSpc>
                <a:spcPct val="90000"/>
              </a:lnSpc>
            </a:pPr>
            <a:r>
              <a:rPr lang="uk-UA" smtClean="0"/>
              <a:t>       Ці  педагогічні технології  сприяють вихованню в учнів ініціативності й самостійності, розвитку  спостережливості, мислення і мовлення, пам'яті і творчої уяви</a:t>
            </a:r>
            <a:endParaRPr lang="ru-RU" smtClean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4294967295"/>
          </p:nvPr>
        </p:nvGraphicFramePr>
        <p:xfrm>
          <a:off x="4572000" y="197485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6" name="Прямая со стрелкой 15"/>
          <p:cNvCxnSpPr/>
          <p:nvPr/>
        </p:nvCxnSpPr>
        <p:spPr>
          <a:xfrm>
            <a:off x="4572000" y="5429250"/>
            <a:ext cx="500063" cy="4286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4572000" y="2357438"/>
            <a:ext cx="500063" cy="4286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4572000" y="3143250"/>
            <a:ext cx="500063" cy="3571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572000" y="4179888"/>
            <a:ext cx="500063" cy="349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572000" y="4714875"/>
            <a:ext cx="500063" cy="3571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дзаголовок 6"/>
          <p:cNvSpPr txBox="1">
            <a:spLocks/>
          </p:cNvSpPr>
          <p:nvPr/>
        </p:nvSpPr>
        <p:spPr bwMode="auto">
          <a:xfrm>
            <a:off x="7882656" y="6413524"/>
            <a:ext cx="126134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>
            <a:lvl1pPr marL="0" marR="4572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851648" cy="11287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000" dirty="0" smtClean="0">
                <a:solidFill>
                  <a:schemeClr val="tx1"/>
                </a:solidFill>
              </a:rPr>
              <a:t>Технології навчання на основі ефективного управління та організації навчального процесу </a:t>
            </a:r>
            <a:endParaRPr lang="ru-RU" sz="3000" dirty="0">
              <a:solidFill>
                <a:schemeClr val="tx1"/>
              </a:solidFill>
            </a:endParaRPr>
          </a:p>
        </p:txBody>
      </p:sp>
      <p:sp>
        <p:nvSpPr>
          <p:cNvPr id="11267" name="Подзаголовок 14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-1714544" y="1285860"/>
          <a:ext cx="12358688" cy="5211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285750" y="142875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61CF8"/>
                </a:solidFill>
                <a:latin typeface="Constantia" pitchFamily="18" charset="0"/>
                <a:sym typeface="Wingdings 2" pitchFamily="18" charset="2"/>
              </a:rPr>
              <a:t></a:t>
            </a:r>
            <a:endParaRPr lang="ru-RU">
              <a:latin typeface="Constantia" pitchFamily="18" charset="0"/>
            </a:endParaRP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285750" y="2130425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61CF8"/>
                </a:solidFill>
                <a:latin typeface="Constantia" pitchFamily="18" charset="0"/>
                <a:sym typeface="Wingdings 2" pitchFamily="18" charset="2"/>
              </a:rPr>
              <a:t></a:t>
            </a:r>
            <a:endParaRPr lang="ru-RU">
              <a:latin typeface="Constantia" pitchFamily="18" charset="0"/>
            </a:endParaRPr>
          </a:p>
        </p:txBody>
      </p:sp>
      <p:sp>
        <p:nvSpPr>
          <p:cNvPr id="11271" name="TextBox 8"/>
          <p:cNvSpPr txBox="1">
            <a:spLocks noChangeArrowheads="1"/>
          </p:cNvSpPr>
          <p:nvPr/>
        </p:nvSpPr>
        <p:spPr bwMode="auto">
          <a:xfrm>
            <a:off x="285750" y="2786063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61CF8"/>
                </a:solidFill>
                <a:latin typeface="Constantia" pitchFamily="18" charset="0"/>
                <a:sym typeface="Wingdings 2" pitchFamily="18" charset="2"/>
              </a:rPr>
              <a:t></a:t>
            </a:r>
            <a:endParaRPr lang="ru-RU">
              <a:latin typeface="Constantia" pitchFamily="18" charset="0"/>
            </a:endParaRPr>
          </a:p>
        </p:txBody>
      </p:sp>
      <p:sp>
        <p:nvSpPr>
          <p:cNvPr id="11272" name="TextBox 9"/>
          <p:cNvSpPr txBox="1">
            <a:spLocks noChangeArrowheads="1"/>
          </p:cNvSpPr>
          <p:nvPr/>
        </p:nvSpPr>
        <p:spPr bwMode="auto">
          <a:xfrm>
            <a:off x="285750" y="342900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61CF8"/>
                </a:solidFill>
                <a:latin typeface="Constantia" pitchFamily="18" charset="0"/>
                <a:sym typeface="Wingdings 2" pitchFamily="18" charset="2"/>
              </a:rPr>
              <a:t></a:t>
            </a:r>
            <a:endParaRPr lang="ru-RU">
              <a:latin typeface="Constantia" pitchFamily="18" charset="0"/>
            </a:endParaRPr>
          </a:p>
        </p:txBody>
      </p:sp>
      <p:sp>
        <p:nvSpPr>
          <p:cNvPr id="11273" name="TextBox 10"/>
          <p:cNvSpPr txBox="1">
            <a:spLocks noChangeArrowheads="1"/>
          </p:cNvSpPr>
          <p:nvPr/>
        </p:nvSpPr>
        <p:spPr bwMode="auto">
          <a:xfrm>
            <a:off x="285750" y="4143375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61CF8"/>
                </a:solidFill>
                <a:latin typeface="Constantia" pitchFamily="18" charset="0"/>
                <a:sym typeface="Wingdings 2" pitchFamily="18" charset="2"/>
              </a:rPr>
              <a:t></a:t>
            </a:r>
            <a:endParaRPr lang="ru-RU">
              <a:latin typeface="Constantia" pitchFamily="18" charset="0"/>
            </a:endParaRPr>
          </a:p>
        </p:txBody>
      </p:sp>
      <p:sp>
        <p:nvSpPr>
          <p:cNvPr id="11274" name="TextBox 11"/>
          <p:cNvSpPr txBox="1">
            <a:spLocks noChangeArrowheads="1"/>
          </p:cNvSpPr>
          <p:nvPr/>
        </p:nvSpPr>
        <p:spPr bwMode="auto">
          <a:xfrm>
            <a:off x="285750" y="4786313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61CF8"/>
                </a:solidFill>
                <a:latin typeface="Constantia" pitchFamily="18" charset="0"/>
                <a:sym typeface="Wingdings 2" pitchFamily="18" charset="2"/>
              </a:rPr>
              <a:t></a:t>
            </a:r>
            <a:endParaRPr lang="ru-RU">
              <a:latin typeface="Constantia" pitchFamily="18" charset="0"/>
            </a:endParaRPr>
          </a:p>
        </p:txBody>
      </p:sp>
      <p:sp>
        <p:nvSpPr>
          <p:cNvPr id="11275" name="TextBox 12"/>
          <p:cNvSpPr txBox="1">
            <a:spLocks noChangeArrowheads="1"/>
          </p:cNvSpPr>
          <p:nvPr/>
        </p:nvSpPr>
        <p:spPr bwMode="auto">
          <a:xfrm>
            <a:off x="285750" y="5429250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61CF8"/>
                </a:solidFill>
                <a:latin typeface="Constantia" pitchFamily="18" charset="0"/>
                <a:sym typeface="Wingdings 2" pitchFamily="18" charset="2"/>
              </a:rPr>
              <a:t></a:t>
            </a:r>
            <a:endParaRPr lang="ru-RU">
              <a:latin typeface="Constantia" pitchFamily="18" charset="0"/>
            </a:endParaRPr>
          </a:p>
        </p:txBody>
      </p:sp>
      <p:sp>
        <p:nvSpPr>
          <p:cNvPr id="11276" name="TextBox 13"/>
          <p:cNvSpPr txBox="1">
            <a:spLocks noChangeArrowheads="1"/>
          </p:cNvSpPr>
          <p:nvPr/>
        </p:nvSpPr>
        <p:spPr bwMode="auto">
          <a:xfrm>
            <a:off x="285750" y="6143625"/>
            <a:ext cx="357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61CF8"/>
                </a:solidFill>
                <a:latin typeface="Constantia" pitchFamily="18" charset="0"/>
                <a:sym typeface="Wingdings 2" pitchFamily="18" charset="2"/>
              </a:rPr>
              <a:t></a:t>
            </a:r>
            <a:endParaRPr lang="ru-RU">
              <a:latin typeface="Constantia" pitchFamily="18" charset="0"/>
            </a:endParaRPr>
          </a:p>
        </p:txBody>
      </p:sp>
      <p:sp>
        <p:nvSpPr>
          <p:cNvPr id="13" name="Подзаголовок 6"/>
          <p:cNvSpPr txBox="1">
            <a:spLocks/>
          </p:cNvSpPr>
          <p:nvPr/>
        </p:nvSpPr>
        <p:spPr bwMode="auto">
          <a:xfrm>
            <a:off x="7882656" y="6435725"/>
            <a:ext cx="1261344" cy="42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>
            <a:lvl1pPr marL="0" marR="4572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851648" cy="1828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dirty="0" smtClean="0">
                <a:solidFill>
                  <a:schemeClr val="tx1"/>
                </a:solidFill>
              </a:rPr>
              <a:t>Креативні (творчі) технології. </a:t>
            </a:r>
            <a:r>
              <a:rPr lang="uk-UA" sz="3600" dirty="0" err="1" smtClean="0">
                <a:solidFill>
                  <a:schemeClr val="tx1"/>
                </a:solidFill>
              </a:rPr>
              <a:t>Портфоліо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29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214282" y="1857364"/>
          <a:ext cx="8715375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882656" y="6413524"/>
            <a:ext cx="126134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>
            <a:lvl1pPr marL="0" marR="4572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851648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400" dirty="0" smtClean="0">
                <a:solidFill>
                  <a:schemeClr val="tx1"/>
                </a:solidFill>
              </a:rPr>
              <a:t>Технології соціальної творчості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28596" y="1214437"/>
          <a:ext cx="8229600" cy="564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одзаголовок 6"/>
          <p:cNvSpPr txBox="1">
            <a:spLocks/>
          </p:cNvSpPr>
          <p:nvPr/>
        </p:nvSpPr>
        <p:spPr bwMode="auto">
          <a:xfrm>
            <a:off x="7882656" y="6459550"/>
            <a:ext cx="1261344" cy="44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18288" bIns="45720" numCol="1" anchor="t" anchorCtr="0" compatLnSpc="1">
            <a:prstTxWarp prst="textNoShape">
              <a:avLst/>
            </a:prstTxWarp>
          </a:bodyPr>
          <a:lstStyle>
            <a:lvl1pPr marL="0" marR="4572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eaLnBrk="1" hangingPunct="1">
              <a:lnSpc>
                <a:spcPct val="80000"/>
              </a:lnSpc>
            </a:pPr>
            <a:r>
              <a:rPr lang="uk-UA" sz="1600" smtClean="0"/>
              <a:t>Вареник Г.І.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vorchij_proekt-suchasni_pedagogichni_tekhnologiji">
  <a:themeElements>
    <a:clrScheme name="Другая 14">
      <a:dk1>
        <a:sysClr val="windowText" lastClr="000000"/>
      </a:dk1>
      <a:lt1>
        <a:srgbClr val="FFFF00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73763"/>
      </a:hlink>
      <a:folHlink>
        <a:srgbClr val="7030A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4">
    <a:dk1>
      <a:sysClr val="windowText" lastClr="000000"/>
    </a:dk1>
    <a:lt1>
      <a:srgbClr val="FFFF00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073763"/>
    </a:hlink>
    <a:folHlink>
      <a:srgbClr val="7030A0"/>
    </a:folHlink>
  </a:clrScheme>
</a:themeOverride>
</file>

<file path=ppt/theme/themeOverride2.xml><?xml version="1.0" encoding="utf-8"?>
<a:themeOverride xmlns:a="http://schemas.openxmlformats.org/drawingml/2006/main">
  <a:clrScheme name="Другая 14">
    <a:dk1>
      <a:sysClr val="windowText" lastClr="000000"/>
    </a:dk1>
    <a:lt1>
      <a:srgbClr val="FFFF00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073763"/>
    </a:hlink>
    <a:folHlink>
      <a:srgbClr val="7030A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tvorchij_proekt-suchasni_pedagogichni_tekhnologiji</Template>
  <TotalTime>91</TotalTime>
  <Words>3098</Words>
  <Application>Microsoft Office PowerPoint</Application>
  <PresentationFormat>Экран (4:3)</PresentationFormat>
  <Paragraphs>343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tvorchij_proekt-suchasni_pedagogichni_tekhnologiji</vt:lpstr>
      <vt:lpstr>СУЧАСНІ ПЕДАГОГІЧНІ ТЕХНОЛОГІЇ  У ВИКЛАДАННІ МАТЕМАТИКИ</vt:lpstr>
      <vt:lpstr>Поняття педагогічної технології </vt:lpstr>
      <vt:lpstr>Джерела технології</vt:lpstr>
      <vt:lpstr> Категорії педагогічних технологій  ( Анищенко О.В.) </vt:lpstr>
      <vt:lpstr>Технології навчання на основі  особистісної і життєтворчої орієнтації  педагогічного процесу </vt:lpstr>
      <vt:lpstr>Технології навчання на основі активізації та інтенсифікації діяльності учнів. Інтерактивне навчання</vt:lpstr>
      <vt:lpstr>Технології навчання на основі ефективного управління та організації навчального процесу </vt:lpstr>
      <vt:lpstr>Креативні (творчі) технології. Портфоліо</vt:lpstr>
      <vt:lpstr>Технології соціальної творчості </vt:lpstr>
      <vt:lpstr>Презентация PowerPoint</vt:lpstr>
      <vt:lpstr> Cучасні педагогічні технології  у викладанні математики</vt:lpstr>
      <vt:lpstr>1. Особистісно зорієнтовані сучасні педагогічні технології у викладанні математики </vt:lpstr>
      <vt:lpstr>2. Технологія інтерактивного навчання у викладанні математики </vt:lpstr>
      <vt:lpstr>Форми групової роботи в технології інтерактивного навчання</vt:lpstr>
      <vt:lpstr>3. Проектні технології у викладанні математики</vt:lpstr>
      <vt:lpstr>Презентация PowerPoint</vt:lpstr>
      <vt:lpstr> Результат використання проектних технологій у викладанні математики </vt:lpstr>
      <vt:lpstr>4. Інформаційні технології у викладанні математики </vt:lpstr>
      <vt:lpstr>Засоби інформаційних технологій у викладанні математики </vt:lpstr>
      <vt:lpstr>Використання електронних навчальних програм у викладанні математики</vt:lpstr>
      <vt:lpstr> Програмно-методичний комплекс ТерМ — комп'ютерна підтримка математичної діяльності користувача (учня)</vt:lpstr>
      <vt:lpstr>DG - геометрія</vt:lpstr>
      <vt:lpstr>Пакет «Динамiчна геометрiя» (DG)</vt:lpstr>
      <vt:lpstr>Презентация PowerPoint</vt:lpstr>
      <vt:lpstr>5. Елементи технології «Створення ситуації успіху» у викладанні математики </vt:lpstr>
      <vt:lpstr>Технологію  «Створення штучної ситуації успіху»  доцільно запроваджувати в таких висловлюваннях:</vt:lpstr>
      <vt:lpstr>Презентация PowerPoint</vt:lpstr>
      <vt:lpstr>Презентация PowerPoint</vt:lpstr>
      <vt:lpstr>Прийоми для використання  банку ситуації успіху </vt:lpstr>
      <vt:lpstr>Презентация PowerPoint</vt:lpstr>
      <vt:lpstr>Презентация PowerPoint</vt:lpstr>
      <vt:lpstr>Презентация PowerPoint</vt:lpstr>
      <vt:lpstr>Презентация PowerPoint</vt:lpstr>
      <vt:lpstr>6. Модульна технологія у викладанні математики </vt:lpstr>
      <vt:lpstr>Приклад використання модульної технології у процесі вивчення математики  Структура модуля «Числові послідовності» (алгебра, 9 клас).  </vt:lpstr>
      <vt:lpstr>7. Авторські  технології у викладанні математики </vt:lpstr>
      <vt:lpstr> Ключовий елемент технології «УДЕ»</vt:lpstr>
      <vt:lpstr>Технологія навчання в математиці на основі розв'язання задач (Р. Хазанкін)</vt:lpstr>
      <vt:lpstr>Складові авторської технології Р. Хазанкіна</vt:lpstr>
      <vt:lpstr>Паркова технологія навчання математики    (А. Гольдін)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СУЧАСНІ ПЕДАГОГІЧНІ ТЕХНОЛОГІЇ  У ВИКЛАДАННІ МАТЕМАТИКИ</dc:title>
  <dc:creator>Таня</dc:creator>
  <cp:lastModifiedBy>User</cp:lastModifiedBy>
  <cp:revision>15</cp:revision>
  <dcterms:created xsi:type="dcterms:W3CDTF">2015-09-23T05:49:06Z</dcterms:created>
  <dcterms:modified xsi:type="dcterms:W3CDTF">2015-12-15T12:03:34Z</dcterms:modified>
</cp:coreProperties>
</file>